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0.xml" ContentType="application/vnd.openxmlformats-officedocument.presentationml.slide+xml"/>
  <Override PartName="/ppt/diagrams/drawing1.xml" ContentType="application/vnd.ms-office.drawingml.diagramDrawing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24"/>
  </p:handoutMasterIdLst>
  <p:sldIdLst>
    <p:sldId id="344" r:id="rId2"/>
    <p:sldId id="258" r:id="rId3"/>
    <p:sldId id="315" r:id="rId4"/>
    <p:sldId id="323" r:id="rId5"/>
    <p:sldId id="325" r:id="rId6"/>
    <p:sldId id="328" r:id="rId7"/>
    <p:sldId id="280" r:id="rId8"/>
    <p:sldId id="316" r:id="rId9"/>
    <p:sldId id="345" r:id="rId10"/>
    <p:sldId id="282" r:id="rId11"/>
    <p:sldId id="330" r:id="rId12"/>
    <p:sldId id="329" r:id="rId13"/>
    <p:sldId id="331" r:id="rId14"/>
    <p:sldId id="333" r:id="rId15"/>
    <p:sldId id="334" r:id="rId16"/>
    <p:sldId id="335" r:id="rId17"/>
    <p:sldId id="336" r:id="rId18"/>
    <p:sldId id="337" r:id="rId19"/>
    <p:sldId id="338" r:id="rId20"/>
    <p:sldId id="319" r:id="rId21"/>
    <p:sldId id="343" r:id="rId22"/>
    <p:sldId id="321" r:id="rId2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clrMode="gray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2E150A-24C7-400A-8836-97F1C698D38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84A735E-B60B-43E7-A0AD-D5B1C4CE16B2}">
      <dgm:prSet phldrT="[Tekst]" custT="1"/>
      <dgm:spPr/>
      <dgm:t>
        <a:bodyPr/>
        <a:lstStyle/>
        <a:p>
          <a:r>
            <a:rPr lang="nl-NL" sz="3200" dirty="0" smtClean="0"/>
            <a:t>beslissen</a:t>
          </a:r>
          <a:endParaRPr lang="nl-NL" sz="3200" dirty="0"/>
        </a:p>
      </dgm:t>
    </dgm:pt>
    <dgm:pt modelId="{53FC6FCC-7A40-4693-BD98-46A782440846}" type="parTrans" cxnId="{276AE2E5-F799-4B8A-A59A-604D992AE77A}">
      <dgm:prSet/>
      <dgm:spPr/>
      <dgm:t>
        <a:bodyPr/>
        <a:lstStyle/>
        <a:p>
          <a:endParaRPr lang="nl-NL"/>
        </a:p>
      </dgm:t>
    </dgm:pt>
    <dgm:pt modelId="{F63D64CE-FFBA-43D7-9778-81FE138BDD2D}" type="sibTrans" cxnId="{276AE2E5-F799-4B8A-A59A-604D992AE77A}">
      <dgm:prSet/>
      <dgm:spPr/>
      <dgm:t>
        <a:bodyPr/>
        <a:lstStyle/>
        <a:p>
          <a:endParaRPr lang="nl-NL"/>
        </a:p>
      </dgm:t>
    </dgm:pt>
    <dgm:pt modelId="{8A709130-0244-48AD-865F-C9FC8204BE97}" type="asst">
      <dgm:prSet phldrT="[Tekst]" custT="1"/>
      <dgm:spPr/>
      <dgm:t>
        <a:bodyPr/>
        <a:lstStyle/>
        <a:p>
          <a:r>
            <a:rPr lang="nl-NL" sz="3200" dirty="0" smtClean="0"/>
            <a:t>denken</a:t>
          </a:r>
          <a:endParaRPr lang="nl-NL" sz="3200" dirty="0"/>
        </a:p>
      </dgm:t>
    </dgm:pt>
    <dgm:pt modelId="{F69F6C4E-7472-4C70-82B0-7F0F517C95A7}" type="parTrans" cxnId="{623A869A-1CE7-4330-9BBD-9D3E381B74D7}">
      <dgm:prSet/>
      <dgm:spPr/>
      <dgm:t>
        <a:bodyPr/>
        <a:lstStyle/>
        <a:p>
          <a:endParaRPr lang="nl-NL"/>
        </a:p>
      </dgm:t>
    </dgm:pt>
    <dgm:pt modelId="{064CD8D7-11EA-43D6-9466-BDE6659EB039}" type="sibTrans" cxnId="{623A869A-1CE7-4330-9BBD-9D3E381B74D7}">
      <dgm:prSet/>
      <dgm:spPr/>
      <dgm:t>
        <a:bodyPr/>
        <a:lstStyle/>
        <a:p>
          <a:endParaRPr lang="nl-NL"/>
        </a:p>
      </dgm:t>
    </dgm:pt>
    <dgm:pt modelId="{A528C239-4980-4CC1-BE6F-17A7C5A6D777}">
      <dgm:prSet phldrT="[Tekst]" custT="1"/>
      <dgm:spPr/>
      <dgm:t>
        <a:bodyPr/>
        <a:lstStyle/>
        <a:p>
          <a:r>
            <a:rPr lang="nl-NL" sz="3200" dirty="0" smtClean="0"/>
            <a:t>doen</a:t>
          </a:r>
          <a:endParaRPr lang="nl-NL" sz="3200" dirty="0"/>
        </a:p>
      </dgm:t>
    </dgm:pt>
    <dgm:pt modelId="{D2124AF6-E02B-46D2-8B8C-2396D2896CBA}" type="parTrans" cxnId="{6C367FA5-F7A2-4D9F-B0EE-26DBE0B947ED}">
      <dgm:prSet/>
      <dgm:spPr/>
      <dgm:t>
        <a:bodyPr/>
        <a:lstStyle/>
        <a:p>
          <a:endParaRPr lang="nl-NL"/>
        </a:p>
      </dgm:t>
    </dgm:pt>
    <dgm:pt modelId="{41A82B92-FBC1-42D4-A8BD-F1684E446E4B}" type="sibTrans" cxnId="{6C367FA5-F7A2-4D9F-B0EE-26DBE0B947ED}">
      <dgm:prSet/>
      <dgm:spPr/>
      <dgm:t>
        <a:bodyPr/>
        <a:lstStyle/>
        <a:p>
          <a:endParaRPr lang="nl-NL"/>
        </a:p>
      </dgm:t>
    </dgm:pt>
    <dgm:pt modelId="{12564D94-E69A-4B4E-8425-EAB0A63B1528}">
      <dgm:prSet phldrT="[Tekst]" custT="1"/>
      <dgm:spPr/>
      <dgm:t>
        <a:bodyPr/>
        <a:lstStyle/>
        <a:p>
          <a:r>
            <a:rPr lang="nl-NL" sz="3200" dirty="0" smtClean="0"/>
            <a:t>doen</a:t>
          </a:r>
          <a:endParaRPr lang="nl-NL" sz="3200" dirty="0"/>
        </a:p>
      </dgm:t>
    </dgm:pt>
    <dgm:pt modelId="{5F630FD1-0DEF-49BF-98C4-2D510564E375}" type="parTrans" cxnId="{68D8E93F-7320-46E9-96C9-D16F654B57F0}">
      <dgm:prSet/>
      <dgm:spPr/>
      <dgm:t>
        <a:bodyPr/>
        <a:lstStyle/>
        <a:p>
          <a:endParaRPr lang="nl-NL"/>
        </a:p>
      </dgm:t>
    </dgm:pt>
    <dgm:pt modelId="{E67ABFCE-3C50-44F0-8556-38E28D033514}" type="sibTrans" cxnId="{68D8E93F-7320-46E9-96C9-D16F654B57F0}">
      <dgm:prSet/>
      <dgm:spPr/>
      <dgm:t>
        <a:bodyPr/>
        <a:lstStyle/>
        <a:p>
          <a:endParaRPr lang="nl-NL"/>
        </a:p>
      </dgm:t>
    </dgm:pt>
    <dgm:pt modelId="{C68EB262-B62A-41A9-A84B-5A2A8AACBB60}">
      <dgm:prSet phldrT="[Tekst]" custT="1"/>
      <dgm:spPr/>
      <dgm:t>
        <a:bodyPr/>
        <a:lstStyle/>
        <a:p>
          <a:r>
            <a:rPr lang="nl-NL" sz="3200" dirty="0" smtClean="0"/>
            <a:t>doen</a:t>
          </a:r>
          <a:endParaRPr lang="nl-NL" sz="3200" dirty="0"/>
        </a:p>
      </dgm:t>
    </dgm:pt>
    <dgm:pt modelId="{2EE9F2DA-924C-4084-9EFE-7FF40D6AF6F7}" type="parTrans" cxnId="{96090E21-ECD7-48A1-A000-E477D57189D1}">
      <dgm:prSet/>
      <dgm:spPr/>
      <dgm:t>
        <a:bodyPr/>
        <a:lstStyle/>
        <a:p>
          <a:endParaRPr lang="nl-NL"/>
        </a:p>
      </dgm:t>
    </dgm:pt>
    <dgm:pt modelId="{DE83F3EC-1295-489E-9CFC-C30ED45C5FA0}" type="sibTrans" cxnId="{96090E21-ECD7-48A1-A000-E477D57189D1}">
      <dgm:prSet/>
      <dgm:spPr/>
      <dgm:t>
        <a:bodyPr/>
        <a:lstStyle/>
        <a:p>
          <a:endParaRPr lang="nl-NL"/>
        </a:p>
      </dgm:t>
    </dgm:pt>
    <dgm:pt modelId="{8359CF36-29B4-45A1-9A52-2C5F72191DC2}" type="pres">
      <dgm:prSet presAssocID="{AE2E150A-24C7-400A-8836-97F1C698D3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D09E6837-D13B-4333-886F-B7BE4ED6AC8F}" type="pres">
      <dgm:prSet presAssocID="{084A735E-B60B-43E7-A0AD-D5B1C4CE16B2}" presName="hierRoot1" presStyleCnt="0">
        <dgm:presLayoutVars>
          <dgm:hierBranch val="init"/>
        </dgm:presLayoutVars>
      </dgm:prSet>
      <dgm:spPr/>
    </dgm:pt>
    <dgm:pt modelId="{B8BDB372-2325-4277-BAF9-07C9EA2E4A06}" type="pres">
      <dgm:prSet presAssocID="{084A735E-B60B-43E7-A0AD-D5B1C4CE16B2}" presName="rootComposite1" presStyleCnt="0"/>
      <dgm:spPr/>
    </dgm:pt>
    <dgm:pt modelId="{6D3EFEBD-4978-4197-98D5-AC7CBC841659}" type="pres">
      <dgm:prSet presAssocID="{084A735E-B60B-43E7-A0AD-D5B1C4CE16B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51921F5D-60EE-4979-B46C-C6D0211C3B6C}" type="pres">
      <dgm:prSet presAssocID="{084A735E-B60B-43E7-A0AD-D5B1C4CE16B2}" presName="rootConnector1" presStyleLbl="node1" presStyleIdx="0" presStyleCnt="0"/>
      <dgm:spPr/>
      <dgm:t>
        <a:bodyPr/>
        <a:lstStyle/>
        <a:p>
          <a:endParaRPr lang="nl-NL"/>
        </a:p>
      </dgm:t>
    </dgm:pt>
    <dgm:pt modelId="{C2054EC4-7CDD-4C29-BD2D-3A7098C41D88}" type="pres">
      <dgm:prSet presAssocID="{084A735E-B60B-43E7-A0AD-D5B1C4CE16B2}" presName="hierChild2" presStyleCnt="0"/>
      <dgm:spPr/>
    </dgm:pt>
    <dgm:pt modelId="{452AD7F7-03A7-42CF-B515-CFEEAE8F5E29}" type="pres">
      <dgm:prSet presAssocID="{D2124AF6-E02B-46D2-8B8C-2396D2896CBA}" presName="Name37" presStyleLbl="parChTrans1D2" presStyleIdx="0" presStyleCnt="4"/>
      <dgm:spPr/>
      <dgm:t>
        <a:bodyPr/>
        <a:lstStyle/>
        <a:p>
          <a:endParaRPr lang="nl-NL"/>
        </a:p>
      </dgm:t>
    </dgm:pt>
    <dgm:pt modelId="{79FC1DF8-08C0-43C1-AD17-DC2A9D9565AF}" type="pres">
      <dgm:prSet presAssocID="{A528C239-4980-4CC1-BE6F-17A7C5A6D777}" presName="hierRoot2" presStyleCnt="0">
        <dgm:presLayoutVars>
          <dgm:hierBranch val="init"/>
        </dgm:presLayoutVars>
      </dgm:prSet>
      <dgm:spPr/>
    </dgm:pt>
    <dgm:pt modelId="{FB1C1A78-0A45-4D05-A388-ECE4C797D95A}" type="pres">
      <dgm:prSet presAssocID="{A528C239-4980-4CC1-BE6F-17A7C5A6D777}" presName="rootComposite" presStyleCnt="0"/>
      <dgm:spPr/>
    </dgm:pt>
    <dgm:pt modelId="{9A8E2603-8354-4999-BB17-861BB8C4F66C}" type="pres">
      <dgm:prSet presAssocID="{A528C239-4980-4CC1-BE6F-17A7C5A6D77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64D3576-EF38-470F-A1A3-5F16FDD72192}" type="pres">
      <dgm:prSet presAssocID="{A528C239-4980-4CC1-BE6F-17A7C5A6D777}" presName="rootConnector" presStyleLbl="node2" presStyleIdx="0" presStyleCnt="3"/>
      <dgm:spPr/>
      <dgm:t>
        <a:bodyPr/>
        <a:lstStyle/>
        <a:p>
          <a:endParaRPr lang="nl-NL"/>
        </a:p>
      </dgm:t>
    </dgm:pt>
    <dgm:pt modelId="{5E75028D-6FFF-44C1-A8FB-760822B1F291}" type="pres">
      <dgm:prSet presAssocID="{A528C239-4980-4CC1-BE6F-17A7C5A6D777}" presName="hierChild4" presStyleCnt="0"/>
      <dgm:spPr/>
    </dgm:pt>
    <dgm:pt modelId="{ECC248A2-DC50-4D7B-993B-43087000075E}" type="pres">
      <dgm:prSet presAssocID="{A528C239-4980-4CC1-BE6F-17A7C5A6D777}" presName="hierChild5" presStyleCnt="0"/>
      <dgm:spPr/>
    </dgm:pt>
    <dgm:pt modelId="{C34434FD-A92C-4195-A1B3-54DE64B99D1C}" type="pres">
      <dgm:prSet presAssocID="{5F630FD1-0DEF-49BF-98C4-2D510564E375}" presName="Name37" presStyleLbl="parChTrans1D2" presStyleIdx="1" presStyleCnt="4"/>
      <dgm:spPr/>
      <dgm:t>
        <a:bodyPr/>
        <a:lstStyle/>
        <a:p>
          <a:endParaRPr lang="nl-NL"/>
        </a:p>
      </dgm:t>
    </dgm:pt>
    <dgm:pt modelId="{C2BEAA04-555E-498F-870A-EAC38AFD9D1F}" type="pres">
      <dgm:prSet presAssocID="{12564D94-E69A-4B4E-8425-EAB0A63B1528}" presName="hierRoot2" presStyleCnt="0">
        <dgm:presLayoutVars>
          <dgm:hierBranch val="init"/>
        </dgm:presLayoutVars>
      </dgm:prSet>
      <dgm:spPr/>
    </dgm:pt>
    <dgm:pt modelId="{BF6B600E-624C-4394-B3ED-ED3C2770E35E}" type="pres">
      <dgm:prSet presAssocID="{12564D94-E69A-4B4E-8425-EAB0A63B1528}" presName="rootComposite" presStyleCnt="0"/>
      <dgm:spPr/>
    </dgm:pt>
    <dgm:pt modelId="{C6539407-10E7-4582-9C3F-7AD23077799A}" type="pres">
      <dgm:prSet presAssocID="{12564D94-E69A-4B4E-8425-EAB0A63B152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5B1277F9-A57C-44F6-ACF8-AB2E07088916}" type="pres">
      <dgm:prSet presAssocID="{12564D94-E69A-4B4E-8425-EAB0A63B1528}" presName="rootConnector" presStyleLbl="node2" presStyleIdx="1" presStyleCnt="3"/>
      <dgm:spPr/>
      <dgm:t>
        <a:bodyPr/>
        <a:lstStyle/>
        <a:p>
          <a:endParaRPr lang="nl-NL"/>
        </a:p>
      </dgm:t>
    </dgm:pt>
    <dgm:pt modelId="{4DE79FD9-3833-4E05-9F3F-957D839B7ECD}" type="pres">
      <dgm:prSet presAssocID="{12564D94-E69A-4B4E-8425-EAB0A63B1528}" presName="hierChild4" presStyleCnt="0"/>
      <dgm:spPr/>
    </dgm:pt>
    <dgm:pt modelId="{C7243FFE-215E-433F-B740-109749090BC7}" type="pres">
      <dgm:prSet presAssocID="{12564D94-E69A-4B4E-8425-EAB0A63B1528}" presName="hierChild5" presStyleCnt="0"/>
      <dgm:spPr/>
    </dgm:pt>
    <dgm:pt modelId="{11508008-5658-41B4-B110-6D5790C22B61}" type="pres">
      <dgm:prSet presAssocID="{2EE9F2DA-924C-4084-9EFE-7FF40D6AF6F7}" presName="Name37" presStyleLbl="parChTrans1D2" presStyleIdx="2" presStyleCnt="4"/>
      <dgm:spPr/>
      <dgm:t>
        <a:bodyPr/>
        <a:lstStyle/>
        <a:p>
          <a:endParaRPr lang="nl-NL"/>
        </a:p>
      </dgm:t>
    </dgm:pt>
    <dgm:pt modelId="{38DFA098-48BB-409E-A479-86C942A1416E}" type="pres">
      <dgm:prSet presAssocID="{C68EB262-B62A-41A9-A84B-5A2A8AACBB60}" presName="hierRoot2" presStyleCnt="0">
        <dgm:presLayoutVars>
          <dgm:hierBranch val="init"/>
        </dgm:presLayoutVars>
      </dgm:prSet>
      <dgm:spPr/>
    </dgm:pt>
    <dgm:pt modelId="{CB703D16-25E1-4427-A404-7EBF639C1155}" type="pres">
      <dgm:prSet presAssocID="{C68EB262-B62A-41A9-A84B-5A2A8AACBB60}" presName="rootComposite" presStyleCnt="0"/>
      <dgm:spPr/>
    </dgm:pt>
    <dgm:pt modelId="{F9165DE4-B5E9-4E39-93FD-F6DC3395398B}" type="pres">
      <dgm:prSet presAssocID="{C68EB262-B62A-41A9-A84B-5A2A8AACBB60}" presName="rootText" presStyleLbl="node2" presStyleIdx="2" presStyleCnt="3" custLinFactNeighborX="23" custLinFactNeighborY="-79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8D38F9C-D386-4804-B379-633787D553C6}" type="pres">
      <dgm:prSet presAssocID="{C68EB262-B62A-41A9-A84B-5A2A8AACBB60}" presName="rootConnector" presStyleLbl="node2" presStyleIdx="2" presStyleCnt="3"/>
      <dgm:spPr/>
      <dgm:t>
        <a:bodyPr/>
        <a:lstStyle/>
        <a:p>
          <a:endParaRPr lang="nl-NL"/>
        </a:p>
      </dgm:t>
    </dgm:pt>
    <dgm:pt modelId="{D55E3255-A233-47FD-9446-7B2144AE2116}" type="pres">
      <dgm:prSet presAssocID="{C68EB262-B62A-41A9-A84B-5A2A8AACBB60}" presName="hierChild4" presStyleCnt="0"/>
      <dgm:spPr/>
    </dgm:pt>
    <dgm:pt modelId="{946A685A-25A0-4B55-BF04-7C937156D500}" type="pres">
      <dgm:prSet presAssocID="{C68EB262-B62A-41A9-A84B-5A2A8AACBB60}" presName="hierChild5" presStyleCnt="0"/>
      <dgm:spPr/>
    </dgm:pt>
    <dgm:pt modelId="{FF12399D-D14B-4F48-873F-A041124EF90C}" type="pres">
      <dgm:prSet presAssocID="{084A735E-B60B-43E7-A0AD-D5B1C4CE16B2}" presName="hierChild3" presStyleCnt="0"/>
      <dgm:spPr/>
    </dgm:pt>
    <dgm:pt modelId="{A124449B-48F5-4AF2-8673-3873DBD6D1D0}" type="pres">
      <dgm:prSet presAssocID="{F69F6C4E-7472-4C70-82B0-7F0F517C95A7}" presName="Name111" presStyleLbl="parChTrans1D2" presStyleIdx="3" presStyleCnt="4"/>
      <dgm:spPr/>
      <dgm:t>
        <a:bodyPr/>
        <a:lstStyle/>
        <a:p>
          <a:endParaRPr lang="nl-NL"/>
        </a:p>
      </dgm:t>
    </dgm:pt>
    <dgm:pt modelId="{831E6932-8E17-4FC3-8824-3DBA49D298BC}" type="pres">
      <dgm:prSet presAssocID="{8A709130-0244-48AD-865F-C9FC8204BE97}" presName="hierRoot3" presStyleCnt="0">
        <dgm:presLayoutVars>
          <dgm:hierBranch val="init"/>
        </dgm:presLayoutVars>
      </dgm:prSet>
      <dgm:spPr/>
    </dgm:pt>
    <dgm:pt modelId="{2DE6C43F-EB60-4712-B221-5372952BD1D9}" type="pres">
      <dgm:prSet presAssocID="{8A709130-0244-48AD-865F-C9FC8204BE97}" presName="rootComposite3" presStyleCnt="0"/>
      <dgm:spPr/>
    </dgm:pt>
    <dgm:pt modelId="{E2BA9A08-0FA4-4342-9A20-4811FBEDE5BD}" type="pres">
      <dgm:prSet presAssocID="{8A709130-0244-48AD-865F-C9FC8204BE97}" presName="rootText3" presStyleLbl="asst1" presStyleIdx="0" presStyleCnt="1" custLinFactNeighborX="1212" custLinFactNeighborY="0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66816BB8-5A8A-4DB6-9758-33930F44BD7B}" type="pres">
      <dgm:prSet presAssocID="{8A709130-0244-48AD-865F-C9FC8204BE97}" presName="rootConnector3" presStyleLbl="asst1" presStyleIdx="0" presStyleCnt="1"/>
      <dgm:spPr/>
      <dgm:t>
        <a:bodyPr/>
        <a:lstStyle/>
        <a:p>
          <a:endParaRPr lang="nl-NL"/>
        </a:p>
      </dgm:t>
    </dgm:pt>
    <dgm:pt modelId="{62BCF03A-FE0B-49A7-B1CD-F1B06BF21290}" type="pres">
      <dgm:prSet presAssocID="{8A709130-0244-48AD-865F-C9FC8204BE97}" presName="hierChild6" presStyleCnt="0"/>
      <dgm:spPr/>
    </dgm:pt>
    <dgm:pt modelId="{6FE89E5B-950E-4DF3-8DD7-35FF9C48702E}" type="pres">
      <dgm:prSet presAssocID="{8A709130-0244-48AD-865F-C9FC8204BE97}" presName="hierChild7" presStyleCnt="0"/>
      <dgm:spPr/>
    </dgm:pt>
  </dgm:ptLst>
  <dgm:cxnLst>
    <dgm:cxn modelId="{1DFF29B6-7B7C-A044-A92F-B20C4BE6A6E6}" type="presOf" srcId="{AE2E150A-24C7-400A-8836-97F1C698D384}" destId="{8359CF36-29B4-45A1-9A52-2C5F72191DC2}" srcOrd="0" destOrd="0" presId="urn:microsoft.com/office/officeart/2005/8/layout/orgChart1"/>
    <dgm:cxn modelId="{6C367FA5-F7A2-4D9F-B0EE-26DBE0B947ED}" srcId="{084A735E-B60B-43E7-A0AD-D5B1C4CE16B2}" destId="{A528C239-4980-4CC1-BE6F-17A7C5A6D777}" srcOrd="1" destOrd="0" parTransId="{D2124AF6-E02B-46D2-8B8C-2396D2896CBA}" sibTransId="{41A82B92-FBC1-42D4-A8BD-F1684E446E4B}"/>
    <dgm:cxn modelId="{DDA491AB-CFB1-3B47-B03F-4CA3BCCF42F9}" type="presOf" srcId="{D2124AF6-E02B-46D2-8B8C-2396D2896CBA}" destId="{452AD7F7-03A7-42CF-B515-CFEEAE8F5E29}" srcOrd="0" destOrd="0" presId="urn:microsoft.com/office/officeart/2005/8/layout/orgChart1"/>
    <dgm:cxn modelId="{68D8E93F-7320-46E9-96C9-D16F654B57F0}" srcId="{084A735E-B60B-43E7-A0AD-D5B1C4CE16B2}" destId="{12564D94-E69A-4B4E-8425-EAB0A63B1528}" srcOrd="2" destOrd="0" parTransId="{5F630FD1-0DEF-49BF-98C4-2D510564E375}" sibTransId="{E67ABFCE-3C50-44F0-8556-38E28D033514}"/>
    <dgm:cxn modelId="{E72EF3AB-4652-0147-AA6D-60C525CD97DE}" type="presOf" srcId="{C68EB262-B62A-41A9-A84B-5A2A8AACBB60}" destId="{F9165DE4-B5E9-4E39-93FD-F6DC3395398B}" srcOrd="0" destOrd="0" presId="urn:microsoft.com/office/officeart/2005/8/layout/orgChart1"/>
    <dgm:cxn modelId="{98F1FD17-3C69-FF47-A776-A33C7410C47D}" type="presOf" srcId="{8A709130-0244-48AD-865F-C9FC8204BE97}" destId="{66816BB8-5A8A-4DB6-9758-33930F44BD7B}" srcOrd="1" destOrd="0" presId="urn:microsoft.com/office/officeart/2005/8/layout/orgChart1"/>
    <dgm:cxn modelId="{3D4E303B-551F-2E42-B31B-CA70D9A5AB11}" type="presOf" srcId="{084A735E-B60B-43E7-A0AD-D5B1C4CE16B2}" destId="{51921F5D-60EE-4979-B46C-C6D0211C3B6C}" srcOrd="1" destOrd="0" presId="urn:microsoft.com/office/officeart/2005/8/layout/orgChart1"/>
    <dgm:cxn modelId="{276AE2E5-F799-4B8A-A59A-604D992AE77A}" srcId="{AE2E150A-24C7-400A-8836-97F1C698D384}" destId="{084A735E-B60B-43E7-A0AD-D5B1C4CE16B2}" srcOrd="0" destOrd="0" parTransId="{53FC6FCC-7A40-4693-BD98-46A782440846}" sibTransId="{F63D64CE-FFBA-43D7-9778-81FE138BDD2D}"/>
    <dgm:cxn modelId="{96090E21-ECD7-48A1-A000-E477D57189D1}" srcId="{084A735E-B60B-43E7-A0AD-D5B1C4CE16B2}" destId="{C68EB262-B62A-41A9-A84B-5A2A8AACBB60}" srcOrd="3" destOrd="0" parTransId="{2EE9F2DA-924C-4084-9EFE-7FF40D6AF6F7}" sibTransId="{DE83F3EC-1295-489E-9CFC-C30ED45C5FA0}"/>
    <dgm:cxn modelId="{564C05C5-67A7-1748-9FB2-40FAE787FFE5}" type="presOf" srcId="{12564D94-E69A-4B4E-8425-EAB0A63B1528}" destId="{5B1277F9-A57C-44F6-ACF8-AB2E07088916}" srcOrd="1" destOrd="0" presId="urn:microsoft.com/office/officeart/2005/8/layout/orgChart1"/>
    <dgm:cxn modelId="{94C0254F-D814-F942-AD28-E311171B48DA}" type="presOf" srcId="{2EE9F2DA-924C-4084-9EFE-7FF40D6AF6F7}" destId="{11508008-5658-41B4-B110-6D5790C22B61}" srcOrd="0" destOrd="0" presId="urn:microsoft.com/office/officeart/2005/8/layout/orgChart1"/>
    <dgm:cxn modelId="{623A869A-1CE7-4330-9BBD-9D3E381B74D7}" srcId="{084A735E-B60B-43E7-A0AD-D5B1C4CE16B2}" destId="{8A709130-0244-48AD-865F-C9FC8204BE97}" srcOrd="0" destOrd="0" parTransId="{F69F6C4E-7472-4C70-82B0-7F0F517C95A7}" sibTransId="{064CD8D7-11EA-43D6-9466-BDE6659EB039}"/>
    <dgm:cxn modelId="{CCBFEA4E-02EA-7242-BD04-AA4FF7397762}" type="presOf" srcId="{A528C239-4980-4CC1-BE6F-17A7C5A6D777}" destId="{764D3576-EF38-470F-A1A3-5F16FDD72192}" srcOrd="1" destOrd="0" presId="urn:microsoft.com/office/officeart/2005/8/layout/orgChart1"/>
    <dgm:cxn modelId="{F16578FC-483F-244B-A32B-1A4DADB3F18E}" type="presOf" srcId="{F69F6C4E-7472-4C70-82B0-7F0F517C95A7}" destId="{A124449B-48F5-4AF2-8673-3873DBD6D1D0}" srcOrd="0" destOrd="0" presId="urn:microsoft.com/office/officeart/2005/8/layout/orgChart1"/>
    <dgm:cxn modelId="{C978D8DC-018F-704D-8047-3700E61F42DD}" type="presOf" srcId="{12564D94-E69A-4B4E-8425-EAB0A63B1528}" destId="{C6539407-10E7-4582-9C3F-7AD23077799A}" srcOrd="0" destOrd="0" presId="urn:microsoft.com/office/officeart/2005/8/layout/orgChart1"/>
    <dgm:cxn modelId="{735EBC5A-566B-E244-8A04-9B8E477BBB19}" type="presOf" srcId="{A528C239-4980-4CC1-BE6F-17A7C5A6D777}" destId="{9A8E2603-8354-4999-BB17-861BB8C4F66C}" srcOrd="0" destOrd="0" presId="urn:microsoft.com/office/officeart/2005/8/layout/orgChart1"/>
    <dgm:cxn modelId="{E8729740-E314-1740-809A-13CCAA176472}" type="presOf" srcId="{8A709130-0244-48AD-865F-C9FC8204BE97}" destId="{E2BA9A08-0FA4-4342-9A20-4811FBEDE5BD}" srcOrd="0" destOrd="0" presId="urn:microsoft.com/office/officeart/2005/8/layout/orgChart1"/>
    <dgm:cxn modelId="{4954A756-DB82-1348-B338-6D7BD5AC79A9}" type="presOf" srcId="{5F630FD1-0DEF-49BF-98C4-2D510564E375}" destId="{C34434FD-A92C-4195-A1B3-54DE64B99D1C}" srcOrd="0" destOrd="0" presId="urn:microsoft.com/office/officeart/2005/8/layout/orgChart1"/>
    <dgm:cxn modelId="{83176E76-9AA4-0B47-83AD-E49B632ABA04}" type="presOf" srcId="{C68EB262-B62A-41A9-A84B-5A2A8AACBB60}" destId="{A8D38F9C-D386-4804-B379-633787D553C6}" srcOrd="1" destOrd="0" presId="urn:microsoft.com/office/officeart/2005/8/layout/orgChart1"/>
    <dgm:cxn modelId="{8C6A901C-0AEF-C949-B9B2-E9844940DED5}" type="presOf" srcId="{084A735E-B60B-43E7-A0AD-D5B1C4CE16B2}" destId="{6D3EFEBD-4978-4197-98D5-AC7CBC841659}" srcOrd="0" destOrd="0" presId="urn:microsoft.com/office/officeart/2005/8/layout/orgChart1"/>
    <dgm:cxn modelId="{E1EF61F3-E406-FC48-BA31-D3BF59A86148}" type="presParOf" srcId="{8359CF36-29B4-45A1-9A52-2C5F72191DC2}" destId="{D09E6837-D13B-4333-886F-B7BE4ED6AC8F}" srcOrd="0" destOrd="0" presId="urn:microsoft.com/office/officeart/2005/8/layout/orgChart1"/>
    <dgm:cxn modelId="{C8BDF23A-3D1B-574A-A8DB-FE8FA3FDB037}" type="presParOf" srcId="{D09E6837-D13B-4333-886F-B7BE4ED6AC8F}" destId="{B8BDB372-2325-4277-BAF9-07C9EA2E4A06}" srcOrd="0" destOrd="0" presId="urn:microsoft.com/office/officeart/2005/8/layout/orgChart1"/>
    <dgm:cxn modelId="{A2F9AFFB-851C-974C-BE94-216050B02706}" type="presParOf" srcId="{B8BDB372-2325-4277-BAF9-07C9EA2E4A06}" destId="{6D3EFEBD-4978-4197-98D5-AC7CBC841659}" srcOrd="0" destOrd="0" presId="urn:microsoft.com/office/officeart/2005/8/layout/orgChart1"/>
    <dgm:cxn modelId="{E7231175-F78C-8E48-AC12-72298C2251C6}" type="presParOf" srcId="{B8BDB372-2325-4277-BAF9-07C9EA2E4A06}" destId="{51921F5D-60EE-4979-B46C-C6D0211C3B6C}" srcOrd="1" destOrd="0" presId="urn:microsoft.com/office/officeart/2005/8/layout/orgChart1"/>
    <dgm:cxn modelId="{13CABD5F-06A3-5947-8CBA-845B93405817}" type="presParOf" srcId="{D09E6837-D13B-4333-886F-B7BE4ED6AC8F}" destId="{C2054EC4-7CDD-4C29-BD2D-3A7098C41D88}" srcOrd="1" destOrd="0" presId="urn:microsoft.com/office/officeart/2005/8/layout/orgChart1"/>
    <dgm:cxn modelId="{8579857F-51DA-6140-BFFD-B4C05E46D99B}" type="presParOf" srcId="{C2054EC4-7CDD-4C29-BD2D-3A7098C41D88}" destId="{452AD7F7-03A7-42CF-B515-CFEEAE8F5E29}" srcOrd="0" destOrd="0" presId="urn:microsoft.com/office/officeart/2005/8/layout/orgChart1"/>
    <dgm:cxn modelId="{26C70088-ABAA-AE4F-9024-EC50EFD35B3C}" type="presParOf" srcId="{C2054EC4-7CDD-4C29-BD2D-3A7098C41D88}" destId="{79FC1DF8-08C0-43C1-AD17-DC2A9D9565AF}" srcOrd="1" destOrd="0" presId="urn:microsoft.com/office/officeart/2005/8/layout/orgChart1"/>
    <dgm:cxn modelId="{1DCADD6D-A4D1-6A4B-AE9E-5476CAE66ECB}" type="presParOf" srcId="{79FC1DF8-08C0-43C1-AD17-DC2A9D9565AF}" destId="{FB1C1A78-0A45-4D05-A388-ECE4C797D95A}" srcOrd="0" destOrd="0" presId="urn:microsoft.com/office/officeart/2005/8/layout/orgChart1"/>
    <dgm:cxn modelId="{05B2EBA7-4B60-F244-A3C1-8F11A8B4BFEC}" type="presParOf" srcId="{FB1C1A78-0A45-4D05-A388-ECE4C797D95A}" destId="{9A8E2603-8354-4999-BB17-861BB8C4F66C}" srcOrd="0" destOrd="0" presId="urn:microsoft.com/office/officeart/2005/8/layout/orgChart1"/>
    <dgm:cxn modelId="{003C4CE9-A3BD-AE40-95E7-49C8EB26EA99}" type="presParOf" srcId="{FB1C1A78-0A45-4D05-A388-ECE4C797D95A}" destId="{764D3576-EF38-470F-A1A3-5F16FDD72192}" srcOrd="1" destOrd="0" presId="urn:microsoft.com/office/officeart/2005/8/layout/orgChart1"/>
    <dgm:cxn modelId="{5895D4DB-3600-4E4A-BD95-DCE3A4F10E26}" type="presParOf" srcId="{79FC1DF8-08C0-43C1-AD17-DC2A9D9565AF}" destId="{5E75028D-6FFF-44C1-A8FB-760822B1F291}" srcOrd="1" destOrd="0" presId="urn:microsoft.com/office/officeart/2005/8/layout/orgChart1"/>
    <dgm:cxn modelId="{D0AE6534-5598-E644-A740-423B6EDE6838}" type="presParOf" srcId="{79FC1DF8-08C0-43C1-AD17-DC2A9D9565AF}" destId="{ECC248A2-DC50-4D7B-993B-43087000075E}" srcOrd="2" destOrd="0" presId="urn:microsoft.com/office/officeart/2005/8/layout/orgChart1"/>
    <dgm:cxn modelId="{304A4237-F2EF-F948-B31F-849BCF3BB2E9}" type="presParOf" srcId="{C2054EC4-7CDD-4C29-BD2D-3A7098C41D88}" destId="{C34434FD-A92C-4195-A1B3-54DE64B99D1C}" srcOrd="2" destOrd="0" presId="urn:microsoft.com/office/officeart/2005/8/layout/orgChart1"/>
    <dgm:cxn modelId="{E42189E8-666C-2E47-9516-5F30A59280AC}" type="presParOf" srcId="{C2054EC4-7CDD-4C29-BD2D-3A7098C41D88}" destId="{C2BEAA04-555E-498F-870A-EAC38AFD9D1F}" srcOrd="3" destOrd="0" presId="urn:microsoft.com/office/officeart/2005/8/layout/orgChart1"/>
    <dgm:cxn modelId="{6F5D7AE2-2357-C54E-A46F-8234B13445F0}" type="presParOf" srcId="{C2BEAA04-555E-498F-870A-EAC38AFD9D1F}" destId="{BF6B600E-624C-4394-B3ED-ED3C2770E35E}" srcOrd="0" destOrd="0" presId="urn:microsoft.com/office/officeart/2005/8/layout/orgChart1"/>
    <dgm:cxn modelId="{730F9FE0-6BDD-524B-B2A3-D7237B11A9F7}" type="presParOf" srcId="{BF6B600E-624C-4394-B3ED-ED3C2770E35E}" destId="{C6539407-10E7-4582-9C3F-7AD23077799A}" srcOrd="0" destOrd="0" presId="urn:microsoft.com/office/officeart/2005/8/layout/orgChart1"/>
    <dgm:cxn modelId="{A90C9FA1-732F-AE44-AEE1-B97ABFC0A4D7}" type="presParOf" srcId="{BF6B600E-624C-4394-B3ED-ED3C2770E35E}" destId="{5B1277F9-A57C-44F6-ACF8-AB2E07088916}" srcOrd="1" destOrd="0" presId="urn:microsoft.com/office/officeart/2005/8/layout/orgChart1"/>
    <dgm:cxn modelId="{7CDABF7B-3E40-A848-8B89-E2A250E81420}" type="presParOf" srcId="{C2BEAA04-555E-498F-870A-EAC38AFD9D1F}" destId="{4DE79FD9-3833-4E05-9F3F-957D839B7ECD}" srcOrd="1" destOrd="0" presId="urn:microsoft.com/office/officeart/2005/8/layout/orgChart1"/>
    <dgm:cxn modelId="{B0F3BBAC-7C41-A148-9004-216EB8745771}" type="presParOf" srcId="{C2BEAA04-555E-498F-870A-EAC38AFD9D1F}" destId="{C7243FFE-215E-433F-B740-109749090BC7}" srcOrd="2" destOrd="0" presId="urn:microsoft.com/office/officeart/2005/8/layout/orgChart1"/>
    <dgm:cxn modelId="{5722914E-DC49-E840-84D1-C68A68FE596A}" type="presParOf" srcId="{C2054EC4-7CDD-4C29-BD2D-3A7098C41D88}" destId="{11508008-5658-41B4-B110-6D5790C22B61}" srcOrd="4" destOrd="0" presId="urn:microsoft.com/office/officeart/2005/8/layout/orgChart1"/>
    <dgm:cxn modelId="{A4480951-E453-1D42-B683-CCEE2ADF5847}" type="presParOf" srcId="{C2054EC4-7CDD-4C29-BD2D-3A7098C41D88}" destId="{38DFA098-48BB-409E-A479-86C942A1416E}" srcOrd="5" destOrd="0" presId="urn:microsoft.com/office/officeart/2005/8/layout/orgChart1"/>
    <dgm:cxn modelId="{887081FB-F04D-6A48-9631-5DAB70EA35AE}" type="presParOf" srcId="{38DFA098-48BB-409E-A479-86C942A1416E}" destId="{CB703D16-25E1-4427-A404-7EBF639C1155}" srcOrd="0" destOrd="0" presId="urn:microsoft.com/office/officeart/2005/8/layout/orgChart1"/>
    <dgm:cxn modelId="{7597DF39-5EEC-B24B-AB57-39B1C4C40334}" type="presParOf" srcId="{CB703D16-25E1-4427-A404-7EBF639C1155}" destId="{F9165DE4-B5E9-4E39-93FD-F6DC3395398B}" srcOrd="0" destOrd="0" presId="urn:microsoft.com/office/officeart/2005/8/layout/orgChart1"/>
    <dgm:cxn modelId="{6D43DA09-20EA-2040-82A1-577D8135832F}" type="presParOf" srcId="{CB703D16-25E1-4427-A404-7EBF639C1155}" destId="{A8D38F9C-D386-4804-B379-633787D553C6}" srcOrd="1" destOrd="0" presId="urn:microsoft.com/office/officeart/2005/8/layout/orgChart1"/>
    <dgm:cxn modelId="{049C7DC6-10D0-D345-8CF9-9CCCBA6B8E45}" type="presParOf" srcId="{38DFA098-48BB-409E-A479-86C942A1416E}" destId="{D55E3255-A233-47FD-9446-7B2144AE2116}" srcOrd="1" destOrd="0" presId="urn:microsoft.com/office/officeart/2005/8/layout/orgChart1"/>
    <dgm:cxn modelId="{DAD94CA0-CABE-A240-9EC8-F7754695CCA8}" type="presParOf" srcId="{38DFA098-48BB-409E-A479-86C942A1416E}" destId="{946A685A-25A0-4B55-BF04-7C937156D500}" srcOrd="2" destOrd="0" presId="urn:microsoft.com/office/officeart/2005/8/layout/orgChart1"/>
    <dgm:cxn modelId="{53063241-2B67-F047-A524-5FE81F09BEB9}" type="presParOf" srcId="{D09E6837-D13B-4333-886F-B7BE4ED6AC8F}" destId="{FF12399D-D14B-4F48-873F-A041124EF90C}" srcOrd="2" destOrd="0" presId="urn:microsoft.com/office/officeart/2005/8/layout/orgChart1"/>
    <dgm:cxn modelId="{4265AAFE-F0C2-9B40-A413-F9C8EDAE6892}" type="presParOf" srcId="{FF12399D-D14B-4F48-873F-A041124EF90C}" destId="{A124449B-48F5-4AF2-8673-3873DBD6D1D0}" srcOrd="0" destOrd="0" presId="urn:microsoft.com/office/officeart/2005/8/layout/orgChart1"/>
    <dgm:cxn modelId="{B0839776-B74A-8948-867D-214530187044}" type="presParOf" srcId="{FF12399D-D14B-4F48-873F-A041124EF90C}" destId="{831E6932-8E17-4FC3-8824-3DBA49D298BC}" srcOrd="1" destOrd="0" presId="urn:microsoft.com/office/officeart/2005/8/layout/orgChart1"/>
    <dgm:cxn modelId="{F0F66316-D565-9647-AA46-EA7B62F67D86}" type="presParOf" srcId="{831E6932-8E17-4FC3-8824-3DBA49D298BC}" destId="{2DE6C43F-EB60-4712-B221-5372952BD1D9}" srcOrd="0" destOrd="0" presId="urn:microsoft.com/office/officeart/2005/8/layout/orgChart1"/>
    <dgm:cxn modelId="{738AFE93-D996-5F4B-8253-B6DC8BBDBBD3}" type="presParOf" srcId="{2DE6C43F-EB60-4712-B221-5372952BD1D9}" destId="{E2BA9A08-0FA4-4342-9A20-4811FBEDE5BD}" srcOrd="0" destOrd="0" presId="urn:microsoft.com/office/officeart/2005/8/layout/orgChart1"/>
    <dgm:cxn modelId="{AF070955-9829-ED43-997B-E531BFCFCD8B}" type="presParOf" srcId="{2DE6C43F-EB60-4712-B221-5372952BD1D9}" destId="{66816BB8-5A8A-4DB6-9758-33930F44BD7B}" srcOrd="1" destOrd="0" presId="urn:microsoft.com/office/officeart/2005/8/layout/orgChart1"/>
    <dgm:cxn modelId="{8E5E77D7-F6B1-634F-87A8-64C8971F4BB1}" type="presParOf" srcId="{831E6932-8E17-4FC3-8824-3DBA49D298BC}" destId="{62BCF03A-FE0B-49A7-B1CD-F1B06BF21290}" srcOrd="1" destOrd="0" presId="urn:microsoft.com/office/officeart/2005/8/layout/orgChart1"/>
    <dgm:cxn modelId="{7C03B4DD-422C-694D-A1BA-369EA8D60A7E}" type="presParOf" srcId="{831E6932-8E17-4FC3-8824-3DBA49D298BC}" destId="{6FE89E5B-950E-4DF3-8DD7-35FF9C4870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2E150A-24C7-400A-8836-97F1C698D38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84A735E-B60B-43E7-A0AD-D5B1C4CE16B2}">
      <dgm:prSet phldrT="[Tekst]"/>
      <dgm:spPr/>
      <dgm:t>
        <a:bodyPr/>
        <a:lstStyle/>
        <a:p>
          <a:r>
            <a:rPr lang="nl-NL" dirty="0" smtClean="0"/>
            <a:t>Beslis ik wel weinig genoeg?</a:t>
          </a:r>
          <a:endParaRPr lang="nl-NL" dirty="0"/>
        </a:p>
      </dgm:t>
    </dgm:pt>
    <dgm:pt modelId="{53FC6FCC-7A40-4693-BD98-46A782440846}" type="parTrans" cxnId="{276AE2E5-F799-4B8A-A59A-604D992AE77A}">
      <dgm:prSet/>
      <dgm:spPr/>
      <dgm:t>
        <a:bodyPr/>
        <a:lstStyle/>
        <a:p>
          <a:endParaRPr lang="nl-NL"/>
        </a:p>
      </dgm:t>
    </dgm:pt>
    <dgm:pt modelId="{F63D64CE-FFBA-43D7-9778-81FE138BDD2D}" type="sibTrans" cxnId="{276AE2E5-F799-4B8A-A59A-604D992AE77A}">
      <dgm:prSet/>
      <dgm:spPr/>
      <dgm:t>
        <a:bodyPr/>
        <a:lstStyle/>
        <a:p>
          <a:endParaRPr lang="nl-NL"/>
        </a:p>
      </dgm:t>
    </dgm:pt>
    <dgm:pt modelId="{8A709130-0244-48AD-865F-C9FC8204BE97}" type="asst">
      <dgm:prSet phldrT="[Tekst]"/>
      <dgm:spPr/>
      <dgm:t>
        <a:bodyPr/>
        <a:lstStyle/>
        <a:p>
          <a:r>
            <a:rPr lang="nl-NL" dirty="0" smtClean="0"/>
            <a:t>denken</a:t>
          </a:r>
          <a:endParaRPr lang="nl-NL" dirty="0"/>
        </a:p>
      </dgm:t>
    </dgm:pt>
    <dgm:pt modelId="{F69F6C4E-7472-4C70-82B0-7F0F517C95A7}" type="parTrans" cxnId="{623A869A-1CE7-4330-9BBD-9D3E381B74D7}">
      <dgm:prSet/>
      <dgm:spPr/>
      <dgm:t>
        <a:bodyPr/>
        <a:lstStyle/>
        <a:p>
          <a:endParaRPr lang="nl-NL"/>
        </a:p>
      </dgm:t>
    </dgm:pt>
    <dgm:pt modelId="{064CD8D7-11EA-43D6-9466-BDE6659EB039}" type="sibTrans" cxnId="{623A869A-1CE7-4330-9BBD-9D3E381B74D7}">
      <dgm:prSet/>
      <dgm:spPr/>
      <dgm:t>
        <a:bodyPr/>
        <a:lstStyle/>
        <a:p>
          <a:endParaRPr lang="nl-NL"/>
        </a:p>
      </dgm:t>
    </dgm:pt>
    <dgm:pt modelId="{A528C239-4980-4CC1-BE6F-17A7C5A6D777}">
      <dgm:prSet phldrT="[Tekst]" custT="1"/>
      <dgm:spPr/>
      <dgm:t>
        <a:bodyPr/>
        <a:lstStyle/>
        <a:p>
          <a:r>
            <a:rPr lang="nl-NL" sz="3200" dirty="0" smtClean="0"/>
            <a:t>leercyclus</a:t>
          </a:r>
          <a:endParaRPr lang="nl-NL" sz="3200" dirty="0"/>
        </a:p>
      </dgm:t>
    </dgm:pt>
    <dgm:pt modelId="{D2124AF6-E02B-46D2-8B8C-2396D2896CBA}" type="parTrans" cxnId="{6C367FA5-F7A2-4D9F-B0EE-26DBE0B947ED}">
      <dgm:prSet/>
      <dgm:spPr/>
      <dgm:t>
        <a:bodyPr/>
        <a:lstStyle/>
        <a:p>
          <a:endParaRPr lang="nl-NL"/>
        </a:p>
      </dgm:t>
    </dgm:pt>
    <dgm:pt modelId="{41A82B92-FBC1-42D4-A8BD-F1684E446E4B}" type="sibTrans" cxnId="{6C367FA5-F7A2-4D9F-B0EE-26DBE0B947ED}">
      <dgm:prSet/>
      <dgm:spPr/>
      <dgm:t>
        <a:bodyPr/>
        <a:lstStyle/>
        <a:p>
          <a:endParaRPr lang="nl-NL"/>
        </a:p>
      </dgm:t>
    </dgm:pt>
    <dgm:pt modelId="{12564D94-E69A-4B4E-8425-EAB0A63B1528}">
      <dgm:prSet phldrT="[Tekst]" custT="1"/>
      <dgm:spPr/>
      <dgm:t>
        <a:bodyPr/>
        <a:lstStyle/>
        <a:p>
          <a:r>
            <a:rPr lang="nl-NL" sz="3200" dirty="0" smtClean="0"/>
            <a:t>leercyclus</a:t>
          </a:r>
          <a:endParaRPr lang="nl-NL" sz="3200" dirty="0"/>
        </a:p>
      </dgm:t>
    </dgm:pt>
    <dgm:pt modelId="{5F630FD1-0DEF-49BF-98C4-2D510564E375}" type="parTrans" cxnId="{68D8E93F-7320-46E9-96C9-D16F654B57F0}">
      <dgm:prSet/>
      <dgm:spPr/>
      <dgm:t>
        <a:bodyPr/>
        <a:lstStyle/>
        <a:p>
          <a:endParaRPr lang="nl-NL"/>
        </a:p>
      </dgm:t>
    </dgm:pt>
    <dgm:pt modelId="{E67ABFCE-3C50-44F0-8556-38E28D033514}" type="sibTrans" cxnId="{68D8E93F-7320-46E9-96C9-D16F654B57F0}">
      <dgm:prSet/>
      <dgm:spPr/>
      <dgm:t>
        <a:bodyPr/>
        <a:lstStyle/>
        <a:p>
          <a:endParaRPr lang="nl-NL"/>
        </a:p>
      </dgm:t>
    </dgm:pt>
    <dgm:pt modelId="{C68EB262-B62A-41A9-A84B-5A2A8AACBB60}">
      <dgm:prSet phldrT="[Tekst]" custT="1"/>
      <dgm:spPr/>
      <dgm:t>
        <a:bodyPr/>
        <a:lstStyle/>
        <a:p>
          <a:r>
            <a:rPr lang="nl-NL" sz="3200" dirty="0" smtClean="0"/>
            <a:t>leercyclus</a:t>
          </a:r>
          <a:endParaRPr lang="nl-NL" sz="3200" dirty="0"/>
        </a:p>
      </dgm:t>
    </dgm:pt>
    <dgm:pt modelId="{2EE9F2DA-924C-4084-9EFE-7FF40D6AF6F7}" type="parTrans" cxnId="{96090E21-ECD7-48A1-A000-E477D57189D1}">
      <dgm:prSet/>
      <dgm:spPr/>
      <dgm:t>
        <a:bodyPr/>
        <a:lstStyle/>
        <a:p>
          <a:endParaRPr lang="nl-NL"/>
        </a:p>
      </dgm:t>
    </dgm:pt>
    <dgm:pt modelId="{DE83F3EC-1295-489E-9CFC-C30ED45C5FA0}" type="sibTrans" cxnId="{96090E21-ECD7-48A1-A000-E477D57189D1}">
      <dgm:prSet/>
      <dgm:spPr/>
      <dgm:t>
        <a:bodyPr/>
        <a:lstStyle/>
        <a:p>
          <a:endParaRPr lang="nl-NL"/>
        </a:p>
      </dgm:t>
    </dgm:pt>
    <dgm:pt modelId="{8359CF36-29B4-45A1-9A52-2C5F72191DC2}" type="pres">
      <dgm:prSet presAssocID="{AE2E150A-24C7-400A-8836-97F1C698D3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D09E6837-D13B-4333-886F-B7BE4ED6AC8F}" type="pres">
      <dgm:prSet presAssocID="{084A735E-B60B-43E7-A0AD-D5B1C4CE16B2}" presName="hierRoot1" presStyleCnt="0">
        <dgm:presLayoutVars>
          <dgm:hierBranch val="init"/>
        </dgm:presLayoutVars>
      </dgm:prSet>
      <dgm:spPr/>
    </dgm:pt>
    <dgm:pt modelId="{B8BDB372-2325-4277-BAF9-07C9EA2E4A06}" type="pres">
      <dgm:prSet presAssocID="{084A735E-B60B-43E7-A0AD-D5B1C4CE16B2}" presName="rootComposite1" presStyleCnt="0"/>
      <dgm:spPr/>
    </dgm:pt>
    <dgm:pt modelId="{6D3EFEBD-4978-4197-98D5-AC7CBC841659}" type="pres">
      <dgm:prSet presAssocID="{084A735E-B60B-43E7-A0AD-D5B1C4CE16B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51921F5D-60EE-4979-B46C-C6D0211C3B6C}" type="pres">
      <dgm:prSet presAssocID="{084A735E-B60B-43E7-A0AD-D5B1C4CE16B2}" presName="rootConnector1" presStyleLbl="node1" presStyleIdx="0" presStyleCnt="0"/>
      <dgm:spPr/>
      <dgm:t>
        <a:bodyPr/>
        <a:lstStyle/>
        <a:p>
          <a:endParaRPr lang="nl-NL"/>
        </a:p>
      </dgm:t>
    </dgm:pt>
    <dgm:pt modelId="{C2054EC4-7CDD-4C29-BD2D-3A7098C41D88}" type="pres">
      <dgm:prSet presAssocID="{084A735E-B60B-43E7-A0AD-D5B1C4CE16B2}" presName="hierChild2" presStyleCnt="0"/>
      <dgm:spPr/>
    </dgm:pt>
    <dgm:pt modelId="{452AD7F7-03A7-42CF-B515-CFEEAE8F5E29}" type="pres">
      <dgm:prSet presAssocID="{D2124AF6-E02B-46D2-8B8C-2396D2896CBA}" presName="Name37" presStyleLbl="parChTrans1D2" presStyleIdx="0" presStyleCnt="4"/>
      <dgm:spPr/>
      <dgm:t>
        <a:bodyPr/>
        <a:lstStyle/>
        <a:p>
          <a:endParaRPr lang="nl-NL"/>
        </a:p>
      </dgm:t>
    </dgm:pt>
    <dgm:pt modelId="{79FC1DF8-08C0-43C1-AD17-DC2A9D9565AF}" type="pres">
      <dgm:prSet presAssocID="{A528C239-4980-4CC1-BE6F-17A7C5A6D777}" presName="hierRoot2" presStyleCnt="0">
        <dgm:presLayoutVars>
          <dgm:hierBranch val="init"/>
        </dgm:presLayoutVars>
      </dgm:prSet>
      <dgm:spPr/>
    </dgm:pt>
    <dgm:pt modelId="{FB1C1A78-0A45-4D05-A388-ECE4C797D95A}" type="pres">
      <dgm:prSet presAssocID="{A528C239-4980-4CC1-BE6F-17A7C5A6D777}" presName="rootComposite" presStyleCnt="0"/>
      <dgm:spPr/>
    </dgm:pt>
    <dgm:pt modelId="{9A8E2603-8354-4999-BB17-861BB8C4F66C}" type="pres">
      <dgm:prSet presAssocID="{A528C239-4980-4CC1-BE6F-17A7C5A6D77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764D3576-EF38-470F-A1A3-5F16FDD72192}" type="pres">
      <dgm:prSet presAssocID="{A528C239-4980-4CC1-BE6F-17A7C5A6D777}" presName="rootConnector" presStyleLbl="node2" presStyleIdx="0" presStyleCnt="3"/>
      <dgm:spPr/>
      <dgm:t>
        <a:bodyPr/>
        <a:lstStyle/>
        <a:p>
          <a:endParaRPr lang="nl-NL"/>
        </a:p>
      </dgm:t>
    </dgm:pt>
    <dgm:pt modelId="{5E75028D-6FFF-44C1-A8FB-760822B1F291}" type="pres">
      <dgm:prSet presAssocID="{A528C239-4980-4CC1-BE6F-17A7C5A6D777}" presName="hierChild4" presStyleCnt="0"/>
      <dgm:spPr/>
    </dgm:pt>
    <dgm:pt modelId="{ECC248A2-DC50-4D7B-993B-43087000075E}" type="pres">
      <dgm:prSet presAssocID="{A528C239-4980-4CC1-BE6F-17A7C5A6D777}" presName="hierChild5" presStyleCnt="0"/>
      <dgm:spPr/>
    </dgm:pt>
    <dgm:pt modelId="{C34434FD-A92C-4195-A1B3-54DE64B99D1C}" type="pres">
      <dgm:prSet presAssocID="{5F630FD1-0DEF-49BF-98C4-2D510564E375}" presName="Name37" presStyleLbl="parChTrans1D2" presStyleIdx="1" presStyleCnt="4"/>
      <dgm:spPr/>
      <dgm:t>
        <a:bodyPr/>
        <a:lstStyle/>
        <a:p>
          <a:endParaRPr lang="nl-NL"/>
        </a:p>
      </dgm:t>
    </dgm:pt>
    <dgm:pt modelId="{C2BEAA04-555E-498F-870A-EAC38AFD9D1F}" type="pres">
      <dgm:prSet presAssocID="{12564D94-E69A-4B4E-8425-EAB0A63B1528}" presName="hierRoot2" presStyleCnt="0">
        <dgm:presLayoutVars>
          <dgm:hierBranch val="init"/>
        </dgm:presLayoutVars>
      </dgm:prSet>
      <dgm:spPr/>
    </dgm:pt>
    <dgm:pt modelId="{BF6B600E-624C-4394-B3ED-ED3C2770E35E}" type="pres">
      <dgm:prSet presAssocID="{12564D94-E69A-4B4E-8425-EAB0A63B1528}" presName="rootComposite" presStyleCnt="0"/>
      <dgm:spPr/>
    </dgm:pt>
    <dgm:pt modelId="{C6539407-10E7-4582-9C3F-7AD23077799A}" type="pres">
      <dgm:prSet presAssocID="{12564D94-E69A-4B4E-8425-EAB0A63B152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5B1277F9-A57C-44F6-ACF8-AB2E07088916}" type="pres">
      <dgm:prSet presAssocID="{12564D94-E69A-4B4E-8425-EAB0A63B1528}" presName="rootConnector" presStyleLbl="node2" presStyleIdx="1" presStyleCnt="3"/>
      <dgm:spPr/>
      <dgm:t>
        <a:bodyPr/>
        <a:lstStyle/>
        <a:p>
          <a:endParaRPr lang="nl-NL"/>
        </a:p>
      </dgm:t>
    </dgm:pt>
    <dgm:pt modelId="{4DE79FD9-3833-4E05-9F3F-957D839B7ECD}" type="pres">
      <dgm:prSet presAssocID="{12564D94-E69A-4B4E-8425-EAB0A63B1528}" presName="hierChild4" presStyleCnt="0"/>
      <dgm:spPr/>
    </dgm:pt>
    <dgm:pt modelId="{C7243FFE-215E-433F-B740-109749090BC7}" type="pres">
      <dgm:prSet presAssocID="{12564D94-E69A-4B4E-8425-EAB0A63B1528}" presName="hierChild5" presStyleCnt="0"/>
      <dgm:spPr/>
    </dgm:pt>
    <dgm:pt modelId="{11508008-5658-41B4-B110-6D5790C22B61}" type="pres">
      <dgm:prSet presAssocID="{2EE9F2DA-924C-4084-9EFE-7FF40D6AF6F7}" presName="Name37" presStyleLbl="parChTrans1D2" presStyleIdx="2" presStyleCnt="4"/>
      <dgm:spPr/>
      <dgm:t>
        <a:bodyPr/>
        <a:lstStyle/>
        <a:p>
          <a:endParaRPr lang="nl-NL"/>
        </a:p>
      </dgm:t>
    </dgm:pt>
    <dgm:pt modelId="{38DFA098-48BB-409E-A479-86C942A1416E}" type="pres">
      <dgm:prSet presAssocID="{C68EB262-B62A-41A9-A84B-5A2A8AACBB60}" presName="hierRoot2" presStyleCnt="0">
        <dgm:presLayoutVars>
          <dgm:hierBranch val="init"/>
        </dgm:presLayoutVars>
      </dgm:prSet>
      <dgm:spPr/>
    </dgm:pt>
    <dgm:pt modelId="{CB703D16-25E1-4427-A404-7EBF639C1155}" type="pres">
      <dgm:prSet presAssocID="{C68EB262-B62A-41A9-A84B-5A2A8AACBB60}" presName="rootComposite" presStyleCnt="0"/>
      <dgm:spPr/>
    </dgm:pt>
    <dgm:pt modelId="{F9165DE4-B5E9-4E39-93FD-F6DC3395398B}" type="pres">
      <dgm:prSet presAssocID="{C68EB262-B62A-41A9-A84B-5A2A8AACBB6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A8D38F9C-D386-4804-B379-633787D553C6}" type="pres">
      <dgm:prSet presAssocID="{C68EB262-B62A-41A9-A84B-5A2A8AACBB60}" presName="rootConnector" presStyleLbl="node2" presStyleIdx="2" presStyleCnt="3"/>
      <dgm:spPr/>
      <dgm:t>
        <a:bodyPr/>
        <a:lstStyle/>
        <a:p>
          <a:endParaRPr lang="nl-NL"/>
        </a:p>
      </dgm:t>
    </dgm:pt>
    <dgm:pt modelId="{D55E3255-A233-47FD-9446-7B2144AE2116}" type="pres">
      <dgm:prSet presAssocID="{C68EB262-B62A-41A9-A84B-5A2A8AACBB60}" presName="hierChild4" presStyleCnt="0"/>
      <dgm:spPr/>
    </dgm:pt>
    <dgm:pt modelId="{946A685A-25A0-4B55-BF04-7C937156D500}" type="pres">
      <dgm:prSet presAssocID="{C68EB262-B62A-41A9-A84B-5A2A8AACBB60}" presName="hierChild5" presStyleCnt="0"/>
      <dgm:spPr/>
    </dgm:pt>
    <dgm:pt modelId="{FF12399D-D14B-4F48-873F-A041124EF90C}" type="pres">
      <dgm:prSet presAssocID="{084A735E-B60B-43E7-A0AD-D5B1C4CE16B2}" presName="hierChild3" presStyleCnt="0"/>
      <dgm:spPr/>
    </dgm:pt>
    <dgm:pt modelId="{A124449B-48F5-4AF2-8673-3873DBD6D1D0}" type="pres">
      <dgm:prSet presAssocID="{F69F6C4E-7472-4C70-82B0-7F0F517C95A7}" presName="Name111" presStyleLbl="parChTrans1D2" presStyleIdx="3" presStyleCnt="4"/>
      <dgm:spPr/>
      <dgm:t>
        <a:bodyPr/>
        <a:lstStyle/>
        <a:p>
          <a:endParaRPr lang="nl-NL"/>
        </a:p>
      </dgm:t>
    </dgm:pt>
    <dgm:pt modelId="{831E6932-8E17-4FC3-8824-3DBA49D298BC}" type="pres">
      <dgm:prSet presAssocID="{8A709130-0244-48AD-865F-C9FC8204BE97}" presName="hierRoot3" presStyleCnt="0">
        <dgm:presLayoutVars>
          <dgm:hierBranch val="init"/>
        </dgm:presLayoutVars>
      </dgm:prSet>
      <dgm:spPr/>
    </dgm:pt>
    <dgm:pt modelId="{2DE6C43F-EB60-4712-B221-5372952BD1D9}" type="pres">
      <dgm:prSet presAssocID="{8A709130-0244-48AD-865F-C9FC8204BE97}" presName="rootComposite3" presStyleCnt="0"/>
      <dgm:spPr/>
    </dgm:pt>
    <dgm:pt modelId="{E2BA9A08-0FA4-4342-9A20-4811FBEDE5BD}" type="pres">
      <dgm:prSet presAssocID="{8A709130-0244-48AD-865F-C9FC8204BE9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66816BB8-5A8A-4DB6-9758-33930F44BD7B}" type="pres">
      <dgm:prSet presAssocID="{8A709130-0244-48AD-865F-C9FC8204BE97}" presName="rootConnector3" presStyleLbl="asst1" presStyleIdx="0" presStyleCnt="1"/>
      <dgm:spPr/>
      <dgm:t>
        <a:bodyPr/>
        <a:lstStyle/>
        <a:p>
          <a:endParaRPr lang="nl-NL"/>
        </a:p>
      </dgm:t>
    </dgm:pt>
    <dgm:pt modelId="{62BCF03A-FE0B-49A7-B1CD-F1B06BF21290}" type="pres">
      <dgm:prSet presAssocID="{8A709130-0244-48AD-865F-C9FC8204BE97}" presName="hierChild6" presStyleCnt="0"/>
      <dgm:spPr/>
    </dgm:pt>
    <dgm:pt modelId="{6FE89E5B-950E-4DF3-8DD7-35FF9C48702E}" type="pres">
      <dgm:prSet presAssocID="{8A709130-0244-48AD-865F-C9FC8204BE97}" presName="hierChild7" presStyleCnt="0"/>
      <dgm:spPr/>
    </dgm:pt>
  </dgm:ptLst>
  <dgm:cxnLst>
    <dgm:cxn modelId="{6C367FA5-F7A2-4D9F-B0EE-26DBE0B947ED}" srcId="{084A735E-B60B-43E7-A0AD-D5B1C4CE16B2}" destId="{A528C239-4980-4CC1-BE6F-17A7C5A6D777}" srcOrd="1" destOrd="0" parTransId="{D2124AF6-E02B-46D2-8B8C-2396D2896CBA}" sibTransId="{41A82B92-FBC1-42D4-A8BD-F1684E446E4B}"/>
    <dgm:cxn modelId="{68D8E93F-7320-46E9-96C9-D16F654B57F0}" srcId="{084A735E-B60B-43E7-A0AD-D5B1C4CE16B2}" destId="{12564D94-E69A-4B4E-8425-EAB0A63B1528}" srcOrd="2" destOrd="0" parTransId="{5F630FD1-0DEF-49BF-98C4-2D510564E375}" sibTransId="{E67ABFCE-3C50-44F0-8556-38E28D033514}"/>
    <dgm:cxn modelId="{276AE2E5-F799-4B8A-A59A-604D992AE77A}" srcId="{AE2E150A-24C7-400A-8836-97F1C698D384}" destId="{084A735E-B60B-43E7-A0AD-D5B1C4CE16B2}" srcOrd="0" destOrd="0" parTransId="{53FC6FCC-7A40-4693-BD98-46A782440846}" sibTransId="{F63D64CE-FFBA-43D7-9778-81FE138BDD2D}"/>
    <dgm:cxn modelId="{2133DBDC-A910-EC48-8321-69683D51D18F}" type="presOf" srcId="{D2124AF6-E02B-46D2-8B8C-2396D2896CBA}" destId="{452AD7F7-03A7-42CF-B515-CFEEAE8F5E29}" srcOrd="0" destOrd="0" presId="urn:microsoft.com/office/officeart/2005/8/layout/orgChart1"/>
    <dgm:cxn modelId="{8B02B2AE-25A5-274A-B1F5-77E0B0C82511}" type="presOf" srcId="{A528C239-4980-4CC1-BE6F-17A7C5A6D777}" destId="{9A8E2603-8354-4999-BB17-861BB8C4F66C}" srcOrd="0" destOrd="0" presId="urn:microsoft.com/office/officeart/2005/8/layout/orgChart1"/>
    <dgm:cxn modelId="{96090E21-ECD7-48A1-A000-E477D57189D1}" srcId="{084A735E-B60B-43E7-A0AD-D5B1C4CE16B2}" destId="{C68EB262-B62A-41A9-A84B-5A2A8AACBB60}" srcOrd="3" destOrd="0" parTransId="{2EE9F2DA-924C-4084-9EFE-7FF40D6AF6F7}" sibTransId="{DE83F3EC-1295-489E-9CFC-C30ED45C5FA0}"/>
    <dgm:cxn modelId="{518DC25C-BB5E-2B43-B31F-B98A802A40B9}" type="presOf" srcId="{5F630FD1-0DEF-49BF-98C4-2D510564E375}" destId="{C34434FD-A92C-4195-A1B3-54DE64B99D1C}" srcOrd="0" destOrd="0" presId="urn:microsoft.com/office/officeart/2005/8/layout/orgChart1"/>
    <dgm:cxn modelId="{623A869A-1CE7-4330-9BBD-9D3E381B74D7}" srcId="{084A735E-B60B-43E7-A0AD-D5B1C4CE16B2}" destId="{8A709130-0244-48AD-865F-C9FC8204BE97}" srcOrd="0" destOrd="0" parTransId="{F69F6C4E-7472-4C70-82B0-7F0F517C95A7}" sibTransId="{064CD8D7-11EA-43D6-9466-BDE6659EB039}"/>
    <dgm:cxn modelId="{13E9D9EB-B10C-7E46-9B59-C491B285B6AC}" type="presOf" srcId="{A528C239-4980-4CC1-BE6F-17A7C5A6D777}" destId="{764D3576-EF38-470F-A1A3-5F16FDD72192}" srcOrd="1" destOrd="0" presId="urn:microsoft.com/office/officeart/2005/8/layout/orgChart1"/>
    <dgm:cxn modelId="{030EA782-D731-B140-BC4F-5B2D288712F5}" type="presOf" srcId="{2EE9F2DA-924C-4084-9EFE-7FF40D6AF6F7}" destId="{11508008-5658-41B4-B110-6D5790C22B61}" srcOrd="0" destOrd="0" presId="urn:microsoft.com/office/officeart/2005/8/layout/orgChart1"/>
    <dgm:cxn modelId="{89B10E5B-61D1-C64A-9010-AE420EA804B0}" type="presOf" srcId="{084A735E-B60B-43E7-A0AD-D5B1C4CE16B2}" destId="{51921F5D-60EE-4979-B46C-C6D0211C3B6C}" srcOrd="1" destOrd="0" presId="urn:microsoft.com/office/officeart/2005/8/layout/orgChart1"/>
    <dgm:cxn modelId="{F19A5054-7153-4540-9CCC-FA049C57B3A4}" type="presOf" srcId="{C68EB262-B62A-41A9-A84B-5A2A8AACBB60}" destId="{F9165DE4-B5E9-4E39-93FD-F6DC3395398B}" srcOrd="0" destOrd="0" presId="urn:microsoft.com/office/officeart/2005/8/layout/orgChart1"/>
    <dgm:cxn modelId="{C92B7B82-766B-0F4E-9F86-21AFC7F8422F}" type="presOf" srcId="{12564D94-E69A-4B4E-8425-EAB0A63B1528}" destId="{5B1277F9-A57C-44F6-ACF8-AB2E07088916}" srcOrd="1" destOrd="0" presId="urn:microsoft.com/office/officeart/2005/8/layout/orgChart1"/>
    <dgm:cxn modelId="{2359FAA6-C63B-4D46-BD9C-955AD0BE7B1E}" type="presOf" srcId="{C68EB262-B62A-41A9-A84B-5A2A8AACBB60}" destId="{A8D38F9C-D386-4804-B379-633787D553C6}" srcOrd="1" destOrd="0" presId="urn:microsoft.com/office/officeart/2005/8/layout/orgChart1"/>
    <dgm:cxn modelId="{A199F5E5-1210-5042-A965-A5423488686C}" type="presOf" srcId="{F69F6C4E-7472-4C70-82B0-7F0F517C95A7}" destId="{A124449B-48F5-4AF2-8673-3873DBD6D1D0}" srcOrd="0" destOrd="0" presId="urn:microsoft.com/office/officeart/2005/8/layout/orgChart1"/>
    <dgm:cxn modelId="{FDE01A81-3B8E-4146-A83A-96C2B0E9CA83}" type="presOf" srcId="{12564D94-E69A-4B4E-8425-EAB0A63B1528}" destId="{C6539407-10E7-4582-9C3F-7AD23077799A}" srcOrd="0" destOrd="0" presId="urn:microsoft.com/office/officeart/2005/8/layout/orgChart1"/>
    <dgm:cxn modelId="{B516C5CB-3D7C-B94F-BBF7-A5C6E84C77D7}" type="presOf" srcId="{8A709130-0244-48AD-865F-C9FC8204BE97}" destId="{E2BA9A08-0FA4-4342-9A20-4811FBEDE5BD}" srcOrd="0" destOrd="0" presId="urn:microsoft.com/office/officeart/2005/8/layout/orgChart1"/>
    <dgm:cxn modelId="{6CCC13FB-DA19-8048-BC7E-DD9982A64329}" type="presOf" srcId="{8A709130-0244-48AD-865F-C9FC8204BE97}" destId="{66816BB8-5A8A-4DB6-9758-33930F44BD7B}" srcOrd="1" destOrd="0" presId="urn:microsoft.com/office/officeart/2005/8/layout/orgChart1"/>
    <dgm:cxn modelId="{80983FB9-CC2C-DA41-A290-7A602156EFEF}" type="presOf" srcId="{084A735E-B60B-43E7-A0AD-D5B1C4CE16B2}" destId="{6D3EFEBD-4978-4197-98D5-AC7CBC841659}" srcOrd="0" destOrd="0" presId="urn:microsoft.com/office/officeart/2005/8/layout/orgChart1"/>
    <dgm:cxn modelId="{9A250AC7-52F1-C447-AA89-430716D735F4}" type="presOf" srcId="{AE2E150A-24C7-400A-8836-97F1C698D384}" destId="{8359CF36-29B4-45A1-9A52-2C5F72191DC2}" srcOrd="0" destOrd="0" presId="urn:microsoft.com/office/officeart/2005/8/layout/orgChart1"/>
    <dgm:cxn modelId="{4B7F6A71-D4EE-3640-B84C-DEC888BEF202}" type="presParOf" srcId="{8359CF36-29B4-45A1-9A52-2C5F72191DC2}" destId="{D09E6837-D13B-4333-886F-B7BE4ED6AC8F}" srcOrd="0" destOrd="0" presId="urn:microsoft.com/office/officeart/2005/8/layout/orgChart1"/>
    <dgm:cxn modelId="{21EC2BF1-633C-0A4C-8150-43215450D94C}" type="presParOf" srcId="{D09E6837-D13B-4333-886F-B7BE4ED6AC8F}" destId="{B8BDB372-2325-4277-BAF9-07C9EA2E4A06}" srcOrd="0" destOrd="0" presId="urn:microsoft.com/office/officeart/2005/8/layout/orgChart1"/>
    <dgm:cxn modelId="{884B68F1-74CD-C44F-B679-08B70F9B025D}" type="presParOf" srcId="{B8BDB372-2325-4277-BAF9-07C9EA2E4A06}" destId="{6D3EFEBD-4978-4197-98D5-AC7CBC841659}" srcOrd="0" destOrd="0" presId="urn:microsoft.com/office/officeart/2005/8/layout/orgChart1"/>
    <dgm:cxn modelId="{47B6ED1C-3D25-A745-AB9B-F2C0E9920768}" type="presParOf" srcId="{B8BDB372-2325-4277-BAF9-07C9EA2E4A06}" destId="{51921F5D-60EE-4979-B46C-C6D0211C3B6C}" srcOrd="1" destOrd="0" presId="urn:microsoft.com/office/officeart/2005/8/layout/orgChart1"/>
    <dgm:cxn modelId="{CE19252C-3053-424A-801A-338BF41147C7}" type="presParOf" srcId="{D09E6837-D13B-4333-886F-B7BE4ED6AC8F}" destId="{C2054EC4-7CDD-4C29-BD2D-3A7098C41D88}" srcOrd="1" destOrd="0" presId="urn:microsoft.com/office/officeart/2005/8/layout/orgChart1"/>
    <dgm:cxn modelId="{A4DC9809-8FD0-C347-AB1B-F1A3F423593B}" type="presParOf" srcId="{C2054EC4-7CDD-4C29-BD2D-3A7098C41D88}" destId="{452AD7F7-03A7-42CF-B515-CFEEAE8F5E29}" srcOrd="0" destOrd="0" presId="urn:microsoft.com/office/officeart/2005/8/layout/orgChart1"/>
    <dgm:cxn modelId="{AD08DD62-D9AC-9544-88F9-11C45D42FF8F}" type="presParOf" srcId="{C2054EC4-7CDD-4C29-BD2D-3A7098C41D88}" destId="{79FC1DF8-08C0-43C1-AD17-DC2A9D9565AF}" srcOrd="1" destOrd="0" presId="urn:microsoft.com/office/officeart/2005/8/layout/orgChart1"/>
    <dgm:cxn modelId="{1527FA30-1A74-6C46-97F5-41AFA01FF2BB}" type="presParOf" srcId="{79FC1DF8-08C0-43C1-AD17-DC2A9D9565AF}" destId="{FB1C1A78-0A45-4D05-A388-ECE4C797D95A}" srcOrd="0" destOrd="0" presId="urn:microsoft.com/office/officeart/2005/8/layout/orgChart1"/>
    <dgm:cxn modelId="{C6118905-857C-6540-B776-30BF5E31CC67}" type="presParOf" srcId="{FB1C1A78-0A45-4D05-A388-ECE4C797D95A}" destId="{9A8E2603-8354-4999-BB17-861BB8C4F66C}" srcOrd="0" destOrd="0" presId="urn:microsoft.com/office/officeart/2005/8/layout/orgChart1"/>
    <dgm:cxn modelId="{EF19F4D0-9DC8-644D-AEF7-FA2EB157B7F2}" type="presParOf" srcId="{FB1C1A78-0A45-4D05-A388-ECE4C797D95A}" destId="{764D3576-EF38-470F-A1A3-5F16FDD72192}" srcOrd="1" destOrd="0" presId="urn:microsoft.com/office/officeart/2005/8/layout/orgChart1"/>
    <dgm:cxn modelId="{2855F78E-08CE-B242-A52E-04E5F7A67119}" type="presParOf" srcId="{79FC1DF8-08C0-43C1-AD17-DC2A9D9565AF}" destId="{5E75028D-6FFF-44C1-A8FB-760822B1F291}" srcOrd="1" destOrd="0" presId="urn:microsoft.com/office/officeart/2005/8/layout/orgChart1"/>
    <dgm:cxn modelId="{AE7B379E-50FA-7C49-AB78-2D879B959991}" type="presParOf" srcId="{79FC1DF8-08C0-43C1-AD17-DC2A9D9565AF}" destId="{ECC248A2-DC50-4D7B-993B-43087000075E}" srcOrd="2" destOrd="0" presId="urn:microsoft.com/office/officeart/2005/8/layout/orgChart1"/>
    <dgm:cxn modelId="{99C81E6A-F24E-3B4B-AA34-241A41D2D57F}" type="presParOf" srcId="{C2054EC4-7CDD-4C29-BD2D-3A7098C41D88}" destId="{C34434FD-A92C-4195-A1B3-54DE64B99D1C}" srcOrd="2" destOrd="0" presId="urn:microsoft.com/office/officeart/2005/8/layout/orgChart1"/>
    <dgm:cxn modelId="{AE333BF1-E73E-1441-AB17-AD29402B473A}" type="presParOf" srcId="{C2054EC4-7CDD-4C29-BD2D-3A7098C41D88}" destId="{C2BEAA04-555E-498F-870A-EAC38AFD9D1F}" srcOrd="3" destOrd="0" presId="urn:microsoft.com/office/officeart/2005/8/layout/orgChart1"/>
    <dgm:cxn modelId="{36EDC26F-4DB1-3242-BAEE-3B45ABD59E43}" type="presParOf" srcId="{C2BEAA04-555E-498F-870A-EAC38AFD9D1F}" destId="{BF6B600E-624C-4394-B3ED-ED3C2770E35E}" srcOrd="0" destOrd="0" presId="urn:microsoft.com/office/officeart/2005/8/layout/orgChart1"/>
    <dgm:cxn modelId="{47F7A34F-0EE9-A947-BC89-1006DC9F80DB}" type="presParOf" srcId="{BF6B600E-624C-4394-B3ED-ED3C2770E35E}" destId="{C6539407-10E7-4582-9C3F-7AD23077799A}" srcOrd="0" destOrd="0" presId="urn:microsoft.com/office/officeart/2005/8/layout/orgChart1"/>
    <dgm:cxn modelId="{BA44CB72-AF3C-0246-A1F0-531CB7603A22}" type="presParOf" srcId="{BF6B600E-624C-4394-B3ED-ED3C2770E35E}" destId="{5B1277F9-A57C-44F6-ACF8-AB2E07088916}" srcOrd="1" destOrd="0" presId="urn:microsoft.com/office/officeart/2005/8/layout/orgChart1"/>
    <dgm:cxn modelId="{891EB099-4DAB-3246-9718-BC1B82B1A7FA}" type="presParOf" srcId="{C2BEAA04-555E-498F-870A-EAC38AFD9D1F}" destId="{4DE79FD9-3833-4E05-9F3F-957D839B7ECD}" srcOrd="1" destOrd="0" presId="urn:microsoft.com/office/officeart/2005/8/layout/orgChart1"/>
    <dgm:cxn modelId="{923BF597-7074-B44D-98BA-DD658E8A9EA0}" type="presParOf" srcId="{C2BEAA04-555E-498F-870A-EAC38AFD9D1F}" destId="{C7243FFE-215E-433F-B740-109749090BC7}" srcOrd="2" destOrd="0" presId="urn:microsoft.com/office/officeart/2005/8/layout/orgChart1"/>
    <dgm:cxn modelId="{53C4878B-8DD7-954B-96B2-1E5980F2B529}" type="presParOf" srcId="{C2054EC4-7CDD-4C29-BD2D-3A7098C41D88}" destId="{11508008-5658-41B4-B110-6D5790C22B61}" srcOrd="4" destOrd="0" presId="urn:microsoft.com/office/officeart/2005/8/layout/orgChart1"/>
    <dgm:cxn modelId="{EA1E26E8-78BB-944D-AE06-FDDCE7197674}" type="presParOf" srcId="{C2054EC4-7CDD-4C29-BD2D-3A7098C41D88}" destId="{38DFA098-48BB-409E-A479-86C942A1416E}" srcOrd="5" destOrd="0" presId="urn:microsoft.com/office/officeart/2005/8/layout/orgChart1"/>
    <dgm:cxn modelId="{A742B734-F5A0-9140-A572-7AECFD600CB9}" type="presParOf" srcId="{38DFA098-48BB-409E-A479-86C942A1416E}" destId="{CB703D16-25E1-4427-A404-7EBF639C1155}" srcOrd="0" destOrd="0" presId="urn:microsoft.com/office/officeart/2005/8/layout/orgChart1"/>
    <dgm:cxn modelId="{B43668D5-B84C-2649-99AD-9836F8D78718}" type="presParOf" srcId="{CB703D16-25E1-4427-A404-7EBF639C1155}" destId="{F9165DE4-B5E9-4E39-93FD-F6DC3395398B}" srcOrd="0" destOrd="0" presId="urn:microsoft.com/office/officeart/2005/8/layout/orgChart1"/>
    <dgm:cxn modelId="{B52763D3-B43B-3E4E-8C6F-3B547B12D1BB}" type="presParOf" srcId="{CB703D16-25E1-4427-A404-7EBF639C1155}" destId="{A8D38F9C-D386-4804-B379-633787D553C6}" srcOrd="1" destOrd="0" presId="urn:microsoft.com/office/officeart/2005/8/layout/orgChart1"/>
    <dgm:cxn modelId="{A53EE99B-7CF2-3B48-9464-62F963191CE2}" type="presParOf" srcId="{38DFA098-48BB-409E-A479-86C942A1416E}" destId="{D55E3255-A233-47FD-9446-7B2144AE2116}" srcOrd="1" destOrd="0" presId="urn:microsoft.com/office/officeart/2005/8/layout/orgChart1"/>
    <dgm:cxn modelId="{8E5B5436-050D-AD40-9878-027D994BC480}" type="presParOf" srcId="{38DFA098-48BB-409E-A479-86C942A1416E}" destId="{946A685A-25A0-4B55-BF04-7C937156D500}" srcOrd="2" destOrd="0" presId="urn:microsoft.com/office/officeart/2005/8/layout/orgChart1"/>
    <dgm:cxn modelId="{5C18A671-A888-3F45-96FB-A47D3B7B2F72}" type="presParOf" srcId="{D09E6837-D13B-4333-886F-B7BE4ED6AC8F}" destId="{FF12399D-D14B-4F48-873F-A041124EF90C}" srcOrd="2" destOrd="0" presId="urn:microsoft.com/office/officeart/2005/8/layout/orgChart1"/>
    <dgm:cxn modelId="{61681F8E-74E5-5142-BB58-A10CD1D091BC}" type="presParOf" srcId="{FF12399D-D14B-4F48-873F-A041124EF90C}" destId="{A124449B-48F5-4AF2-8673-3873DBD6D1D0}" srcOrd="0" destOrd="0" presId="urn:microsoft.com/office/officeart/2005/8/layout/orgChart1"/>
    <dgm:cxn modelId="{D888B294-6F4A-3D42-AE29-D3A42BF216A4}" type="presParOf" srcId="{FF12399D-D14B-4F48-873F-A041124EF90C}" destId="{831E6932-8E17-4FC3-8824-3DBA49D298BC}" srcOrd="1" destOrd="0" presId="urn:microsoft.com/office/officeart/2005/8/layout/orgChart1"/>
    <dgm:cxn modelId="{E8A23257-A473-B84D-B549-514BC966987B}" type="presParOf" srcId="{831E6932-8E17-4FC3-8824-3DBA49D298BC}" destId="{2DE6C43F-EB60-4712-B221-5372952BD1D9}" srcOrd="0" destOrd="0" presId="urn:microsoft.com/office/officeart/2005/8/layout/orgChart1"/>
    <dgm:cxn modelId="{2906ED80-EC3C-534D-9CBA-7656F75D2AD9}" type="presParOf" srcId="{2DE6C43F-EB60-4712-B221-5372952BD1D9}" destId="{E2BA9A08-0FA4-4342-9A20-4811FBEDE5BD}" srcOrd="0" destOrd="0" presId="urn:microsoft.com/office/officeart/2005/8/layout/orgChart1"/>
    <dgm:cxn modelId="{0BAA2D41-E26A-244A-AC6E-2277FD254A41}" type="presParOf" srcId="{2DE6C43F-EB60-4712-B221-5372952BD1D9}" destId="{66816BB8-5A8A-4DB6-9758-33930F44BD7B}" srcOrd="1" destOrd="0" presId="urn:microsoft.com/office/officeart/2005/8/layout/orgChart1"/>
    <dgm:cxn modelId="{B3EA98DA-D512-3A48-8A42-ECD94E85FFAD}" type="presParOf" srcId="{831E6932-8E17-4FC3-8824-3DBA49D298BC}" destId="{62BCF03A-FE0B-49A7-B1CD-F1B06BF21290}" srcOrd="1" destOrd="0" presId="urn:microsoft.com/office/officeart/2005/8/layout/orgChart1"/>
    <dgm:cxn modelId="{B135ECDF-251A-AC49-8B2D-30B7ADDE7DFD}" type="presParOf" srcId="{831E6932-8E17-4FC3-8824-3DBA49D298BC}" destId="{6FE89E5B-950E-4DF3-8DD7-35FF9C4870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24449B-48F5-4AF2-8673-3873DBD6D1D0}">
      <dsp:nvSpPr>
        <dsp:cNvPr id="0" name=""/>
        <dsp:cNvSpPr/>
      </dsp:nvSpPr>
      <dsp:spPr>
        <a:xfrm>
          <a:off x="3366645" y="1308637"/>
          <a:ext cx="193337" cy="957527"/>
        </a:xfrm>
        <a:custGeom>
          <a:avLst/>
          <a:gdLst/>
          <a:ahLst/>
          <a:cxnLst/>
          <a:rect l="0" t="0" r="0" b="0"/>
          <a:pathLst>
            <a:path>
              <a:moveTo>
                <a:pt x="193337" y="0"/>
              </a:moveTo>
              <a:lnTo>
                <a:pt x="193337" y="957527"/>
              </a:lnTo>
              <a:lnTo>
                <a:pt x="0" y="9575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08008-5658-41B4-B110-6D5790C22B61}">
      <dsp:nvSpPr>
        <dsp:cNvPr id="0" name=""/>
        <dsp:cNvSpPr/>
      </dsp:nvSpPr>
      <dsp:spPr>
        <a:xfrm>
          <a:off x="3559983" y="1308637"/>
          <a:ext cx="2519192" cy="1906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8246"/>
              </a:lnTo>
              <a:lnTo>
                <a:pt x="2519192" y="1688246"/>
              </a:lnTo>
              <a:lnTo>
                <a:pt x="2519192" y="19068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434FD-A92C-4195-A1B3-54DE64B99D1C}">
      <dsp:nvSpPr>
        <dsp:cNvPr id="0" name=""/>
        <dsp:cNvSpPr/>
      </dsp:nvSpPr>
      <dsp:spPr>
        <a:xfrm>
          <a:off x="3514263" y="1308637"/>
          <a:ext cx="91440" cy="19150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5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AD7F7-03A7-42CF-B515-CFEEAE8F5E29}">
      <dsp:nvSpPr>
        <dsp:cNvPr id="0" name=""/>
        <dsp:cNvSpPr/>
      </dsp:nvSpPr>
      <dsp:spPr>
        <a:xfrm>
          <a:off x="1041268" y="1308637"/>
          <a:ext cx="2518714" cy="1915055"/>
        </a:xfrm>
        <a:custGeom>
          <a:avLst/>
          <a:gdLst/>
          <a:ahLst/>
          <a:cxnLst/>
          <a:rect l="0" t="0" r="0" b="0"/>
          <a:pathLst>
            <a:path>
              <a:moveTo>
                <a:pt x="2518714" y="0"/>
              </a:moveTo>
              <a:lnTo>
                <a:pt x="2518714" y="1696489"/>
              </a:lnTo>
              <a:lnTo>
                <a:pt x="0" y="1696489"/>
              </a:lnTo>
              <a:lnTo>
                <a:pt x="0" y="1915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EFEBD-4978-4197-98D5-AC7CBC841659}">
      <dsp:nvSpPr>
        <dsp:cNvPr id="0" name=""/>
        <dsp:cNvSpPr/>
      </dsp:nvSpPr>
      <dsp:spPr>
        <a:xfrm>
          <a:off x="2519192" y="267846"/>
          <a:ext cx="2081581" cy="1040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dirty="0" smtClean="0"/>
            <a:t>beslissen</a:t>
          </a:r>
          <a:endParaRPr lang="nl-NL" sz="3200" kern="1200" dirty="0"/>
        </a:p>
      </dsp:txBody>
      <dsp:txXfrm>
        <a:off x="2519192" y="267846"/>
        <a:ext cx="2081581" cy="1040790"/>
      </dsp:txXfrm>
    </dsp:sp>
    <dsp:sp modelId="{9A8E2603-8354-4999-BB17-861BB8C4F66C}">
      <dsp:nvSpPr>
        <dsp:cNvPr id="0" name=""/>
        <dsp:cNvSpPr/>
      </dsp:nvSpPr>
      <dsp:spPr>
        <a:xfrm>
          <a:off x="478" y="3223692"/>
          <a:ext cx="2081581" cy="1040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dirty="0" smtClean="0"/>
            <a:t>doen</a:t>
          </a:r>
          <a:endParaRPr lang="nl-NL" sz="3200" kern="1200" dirty="0"/>
        </a:p>
      </dsp:txBody>
      <dsp:txXfrm>
        <a:off x="478" y="3223692"/>
        <a:ext cx="2081581" cy="1040790"/>
      </dsp:txXfrm>
    </dsp:sp>
    <dsp:sp modelId="{C6539407-10E7-4582-9C3F-7AD23077799A}">
      <dsp:nvSpPr>
        <dsp:cNvPr id="0" name=""/>
        <dsp:cNvSpPr/>
      </dsp:nvSpPr>
      <dsp:spPr>
        <a:xfrm>
          <a:off x="2519192" y="3223692"/>
          <a:ext cx="2081581" cy="1040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dirty="0" smtClean="0"/>
            <a:t>doen</a:t>
          </a:r>
          <a:endParaRPr lang="nl-NL" sz="3200" kern="1200" dirty="0"/>
        </a:p>
      </dsp:txBody>
      <dsp:txXfrm>
        <a:off x="2519192" y="3223692"/>
        <a:ext cx="2081581" cy="1040790"/>
      </dsp:txXfrm>
    </dsp:sp>
    <dsp:sp modelId="{F9165DE4-B5E9-4E39-93FD-F6DC3395398B}">
      <dsp:nvSpPr>
        <dsp:cNvPr id="0" name=""/>
        <dsp:cNvSpPr/>
      </dsp:nvSpPr>
      <dsp:spPr>
        <a:xfrm>
          <a:off x="5038384" y="3215449"/>
          <a:ext cx="2081581" cy="1040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dirty="0" smtClean="0"/>
            <a:t>doen</a:t>
          </a:r>
          <a:endParaRPr lang="nl-NL" sz="3200" kern="1200" dirty="0"/>
        </a:p>
      </dsp:txBody>
      <dsp:txXfrm>
        <a:off x="5038384" y="3215449"/>
        <a:ext cx="2081581" cy="1040790"/>
      </dsp:txXfrm>
    </dsp:sp>
    <dsp:sp modelId="{E2BA9A08-0FA4-4342-9A20-4811FBEDE5BD}">
      <dsp:nvSpPr>
        <dsp:cNvPr id="0" name=""/>
        <dsp:cNvSpPr/>
      </dsp:nvSpPr>
      <dsp:spPr>
        <a:xfrm>
          <a:off x="1285063" y="1745769"/>
          <a:ext cx="2081581" cy="1040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dirty="0" smtClean="0"/>
            <a:t>denken</a:t>
          </a:r>
          <a:endParaRPr lang="nl-NL" sz="3200" kern="1200" dirty="0"/>
        </a:p>
      </dsp:txBody>
      <dsp:txXfrm>
        <a:off x="1285063" y="1745769"/>
        <a:ext cx="2081581" cy="10407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24449B-48F5-4AF2-8673-3873DBD6D1D0}">
      <dsp:nvSpPr>
        <dsp:cNvPr id="0" name=""/>
        <dsp:cNvSpPr/>
      </dsp:nvSpPr>
      <dsp:spPr>
        <a:xfrm>
          <a:off x="3341416" y="1308637"/>
          <a:ext cx="218566" cy="957527"/>
        </a:xfrm>
        <a:custGeom>
          <a:avLst/>
          <a:gdLst/>
          <a:ahLst/>
          <a:cxnLst/>
          <a:rect l="0" t="0" r="0" b="0"/>
          <a:pathLst>
            <a:path>
              <a:moveTo>
                <a:pt x="218566" y="0"/>
              </a:moveTo>
              <a:lnTo>
                <a:pt x="218566" y="957527"/>
              </a:lnTo>
              <a:lnTo>
                <a:pt x="0" y="9575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08008-5658-41B4-B110-6D5790C22B61}">
      <dsp:nvSpPr>
        <dsp:cNvPr id="0" name=""/>
        <dsp:cNvSpPr/>
      </dsp:nvSpPr>
      <dsp:spPr>
        <a:xfrm>
          <a:off x="3559983" y="1308637"/>
          <a:ext cx="2518714" cy="1915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489"/>
              </a:lnTo>
              <a:lnTo>
                <a:pt x="2518714" y="1696489"/>
              </a:lnTo>
              <a:lnTo>
                <a:pt x="2518714" y="1915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434FD-A92C-4195-A1B3-54DE64B99D1C}">
      <dsp:nvSpPr>
        <dsp:cNvPr id="0" name=""/>
        <dsp:cNvSpPr/>
      </dsp:nvSpPr>
      <dsp:spPr>
        <a:xfrm>
          <a:off x="3514263" y="1308637"/>
          <a:ext cx="91440" cy="19150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5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AD7F7-03A7-42CF-B515-CFEEAE8F5E29}">
      <dsp:nvSpPr>
        <dsp:cNvPr id="0" name=""/>
        <dsp:cNvSpPr/>
      </dsp:nvSpPr>
      <dsp:spPr>
        <a:xfrm>
          <a:off x="1041268" y="1308637"/>
          <a:ext cx="2518714" cy="1915055"/>
        </a:xfrm>
        <a:custGeom>
          <a:avLst/>
          <a:gdLst/>
          <a:ahLst/>
          <a:cxnLst/>
          <a:rect l="0" t="0" r="0" b="0"/>
          <a:pathLst>
            <a:path>
              <a:moveTo>
                <a:pt x="2518714" y="0"/>
              </a:moveTo>
              <a:lnTo>
                <a:pt x="2518714" y="1696489"/>
              </a:lnTo>
              <a:lnTo>
                <a:pt x="0" y="1696489"/>
              </a:lnTo>
              <a:lnTo>
                <a:pt x="0" y="19150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EFEBD-4978-4197-98D5-AC7CBC841659}">
      <dsp:nvSpPr>
        <dsp:cNvPr id="0" name=""/>
        <dsp:cNvSpPr/>
      </dsp:nvSpPr>
      <dsp:spPr>
        <a:xfrm>
          <a:off x="2519192" y="267846"/>
          <a:ext cx="2081581" cy="1040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Beslis ik wel weinig genoeg?</a:t>
          </a:r>
          <a:endParaRPr lang="nl-NL" sz="2500" kern="1200" dirty="0"/>
        </a:p>
      </dsp:txBody>
      <dsp:txXfrm>
        <a:off x="2519192" y="267846"/>
        <a:ext cx="2081581" cy="1040790"/>
      </dsp:txXfrm>
    </dsp:sp>
    <dsp:sp modelId="{9A8E2603-8354-4999-BB17-861BB8C4F66C}">
      <dsp:nvSpPr>
        <dsp:cNvPr id="0" name=""/>
        <dsp:cNvSpPr/>
      </dsp:nvSpPr>
      <dsp:spPr>
        <a:xfrm>
          <a:off x="478" y="3223692"/>
          <a:ext cx="2081581" cy="1040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dirty="0" smtClean="0"/>
            <a:t>leercyclus</a:t>
          </a:r>
          <a:endParaRPr lang="nl-NL" sz="3200" kern="1200" dirty="0"/>
        </a:p>
      </dsp:txBody>
      <dsp:txXfrm>
        <a:off x="478" y="3223692"/>
        <a:ext cx="2081581" cy="1040790"/>
      </dsp:txXfrm>
    </dsp:sp>
    <dsp:sp modelId="{C6539407-10E7-4582-9C3F-7AD23077799A}">
      <dsp:nvSpPr>
        <dsp:cNvPr id="0" name=""/>
        <dsp:cNvSpPr/>
      </dsp:nvSpPr>
      <dsp:spPr>
        <a:xfrm>
          <a:off x="2519192" y="3223692"/>
          <a:ext cx="2081581" cy="1040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dirty="0" smtClean="0"/>
            <a:t>leercyclus</a:t>
          </a:r>
          <a:endParaRPr lang="nl-NL" sz="3200" kern="1200" dirty="0"/>
        </a:p>
      </dsp:txBody>
      <dsp:txXfrm>
        <a:off x="2519192" y="3223692"/>
        <a:ext cx="2081581" cy="1040790"/>
      </dsp:txXfrm>
    </dsp:sp>
    <dsp:sp modelId="{F9165DE4-B5E9-4E39-93FD-F6DC3395398B}">
      <dsp:nvSpPr>
        <dsp:cNvPr id="0" name=""/>
        <dsp:cNvSpPr/>
      </dsp:nvSpPr>
      <dsp:spPr>
        <a:xfrm>
          <a:off x="5037906" y="3223692"/>
          <a:ext cx="2081581" cy="1040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kern="1200" dirty="0" smtClean="0"/>
            <a:t>leercyclus</a:t>
          </a:r>
          <a:endParaRPr lang="nl-NL" sz="3200" kern="1200" dirty="0"/>
        </a:p>
      </dsp:txBody>
      <dsp:txXfrm>
        <a:off x="5037906" y="3223692"/>
        <a:ext cx="2081581" cy="1040790"/>
      </dsp:txXfrm>
    </dsp:sp>
    <dsp:sp modelId="{E2BA9A08-0FA4-4342-9A20-4811FBEDE5BD}">
      <dsp:nvSpPr>
        <dsp:cNvPr id="0" name=""/>
        <dsp:cNvSpPr/>
      </dsp:nvSpPr>
      <dsp:spPr>
        <a:xfrm>
          <a:off x="1259835" y="1745769"/>
          <a:ext cx="2081581" cy="1040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denken</a:t>
          </a:r>
          <a:endParaRPr lang="nl-NL" sz="2500" kern="1200" dirty="0"/>
        </a:p>
      </dsp:txBody>
      <dsp:txXfrm>
        <a:off x="1259835" y="1745769"/>
        <a:ext cx="2081581" cy="1040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D2DC4-4088-EB4B-AA00-7D2268B08AD4}" type="datetimeFigureOut">
              <a:rPr lang="nl-NL" smtClean="0"/>
              <a:pPr/>
              <a:t>05-02-2014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EC3C6-F6E4-BD4C-9F01-C2173DDD048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829B-2618-5646-B653-A15942681C15}" type="datetimeFigureOut">
              <a:rPr lang="nl-NL" smtClean="0"/>
              <a:pPr/>
              <a:t>05-02-2014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F9F-97BF-8848-B233-E346C464FA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829B-2618-5646-B653-A15942681C15}" type="datetimeFigureOut">
              <a:rPr lang="nl-NL" smtClean="0"/>
              <a:pPr/>
              <a:t>05-02-2014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F9F-97BF-8848-B233-E346C464FA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829B-2618-5646-B653-A15942681C15}" type="datetimeFigureOut">
              <a:rPr lang="nl-NL" smtClean="0"/>
              <a:pPr/>
              <a:t>05-02-2014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F9F-97BF-8848-B233-E346C464FA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829B-2618-5646-B653-A15942681C15}" type="datetimeFigureOut">
              <a:rPr lang="nl-NL" smtClean="0"/>
              <a:pPr/>
              <a:t>05-02-2014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F9F-97BF-8848-B233-E346C464FA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829B-2618-5646-B653-A15942681C15}" type="datetimeFigureOut">
              <a:rPr lang="nl-NL" smtClean="0"/>
              <a:pPr/>
              <a:t>05-02-2014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F9F-97BF-8848-B233-E346C464FA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829B-2618-5646-B653-A15942681C15}" type="datetimeFigureOut">
              <a:rPr lang="nl-NL" smtClean="0"/>
              <a:pPr/>
              <a:t>05-02-2014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F9F-97BF-8848-B233-E346C464FA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829B-2618-5646-B653-A15942681C15}" type="datetimeFigureOut">
              <a:rPr lang="nl-NL" smtClean="0"/>
              <a:pPr/>
              <a:t>05-02-2014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F9F-97BF-8848-B233-E346C464FA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829B-2618-5646-B653-A15942681C15}" type="datetimeFigureOut">
              <a:rPr lang="nl-NL" smtClean="0"/>
              <a:pPr/>
              <a:t>05-02-2014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F9F-97BF-8848-B233-E346C464FA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829B-2618-5646-B653-A15942681C15}" type="datetimeFigureOut">
              <a:rPr lang="nl-NL" smtClean="0"/>
              <a:pPr/>
              <a:t>05-02-2014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F9F-97BF-8848-B233-E346C464FA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829B-2618-5646-B653-A15942681C15}" type="datetimeFigureOut">
              <a:rPr lang="nl-NL" smtClean="0"/>
              <a:pPr/>
              <a:t>05-02-2014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F9F-97BF-8848-B233-E346C464FA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829B-2618-5646-B653-A15942681C15}" type="datetimeFigureOut">
              <a:rPr lang="nl-NL" smtClean="0"/>
              <a:pPr/>
              <a:t>05-02-2014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F9F-97BF-8848-B233-E346C464FA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8829B-2618-5646-B653-A15942681C15}" type="datetimeFigureOut">
              <a:rPr lang="nl-NL" smtClean="0"/>
              <a:pPr/>
              <a:t>05-02-2014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4BF9F-97BF-8848-B233-E346C464FAD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248569"/>
            <a:ext cx="6096000" cy="1167658"/>
          </a:xfrm>
        </p:spPr>
        <p:txBody>
          <a:bodyPr anchor="ctr" anchorCtr="1">
            <a:noAutofit/>
          </a:bodyPr>
          <a:lstStyle/>
          <a:p>
            <a:pPr algn="r"/>
            <a:r>
              <a:rPr lang="nl-NL" b="1" i="1" dirty="0" smtClean="0">
                <a:solidFill>
                  <a:srgbClr val="800000"/>
                </a:solidFill>
              </a:rPr>
              <a:t>Organisatieverandering</a:t>
            </a:r>
            <a:endParaRPr lang="nl-NL" b="1" i="1" dirty="0">
              <a:solidFill>
                <a:srgbClr val="8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611969"/>
            <a:ext cx="2094769" cy="411569"/>
          </a:xfrm>
        </p:spPr>
        <p:txBody>
          <a:bodyPr>
            <a:normAutofit/>
          </a:bodyPr>
          <a:lstStyle/>
          <a:p>
            <a:pPr algn="r"/>
            <a:r>
              <a:rPr lang="nl-NL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2000" i="1" dirty="0" smtClean="0">
                <a:solidFill>
                  <a:schemeClr val="accent1"/>
                </a:solidFill>
              </a:rPr>
              <a:t>Jacqueline </a:t>
            </a:r>
            <a:r>
              <a:rPr lang="nl-NL" sz="2000" i="1" dirty="0">
                <a:solidFill>
                  <a:schemeClr val="accent1"/>
                </a:solidFill>
              </a:rPr>
              <a:t>Jansen</a:t>
            </a:r>
            <a:r>
              <a:rPr lang="nl-NL" sz="2000" i="1" dirty="0" smtClean="0">
                <a:solidFill>
                  <a:schemeClr val="accent1"/>
                </a:solidFill>
              </a:rPr>
              <a:t> </a:t>
            </a:r>
          </a:p>
          <a:p>
            <a:pPr algn="r"/>
            <a:endParaRPr lang="nl-NL" sz="1200" b="1" i="1" dirty="0"/>
          </a:p>
        </p:txBody>
      </p:sp>
      <p:pic>
        <p:nvPicPr>
          <p:cNvPr id="7" name="Afbeelding 6" descr="adviseurs in verandering logo-briefpap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5105401"/>
            <a:ext cx="1828800" cy="76612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579253" y="4526884"/>
            <a:ext cx="1550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6 februari 2014</a:t>
            </a:r>
            <a:endParaRPr lang="nl-NL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257800" y="51054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smtClean="0">
                <a:solidFill>
                  <a:srgbClr val="800000"/>
                </a:solidFill>
                <a:latin typeface="Lucida Grande"/>
              </a:rPr>
              <a:t>Enneawise</a:t>
            </a:r>
          </a:p>
          <a:p>
            <a:r>
              <a:rPr lang="nl-NL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Ontwikkelt eigenwijsheid</a:t>
            </a:r>
          </a:p>
          <a:p>
            <a:r>
              <a:rPr lang="nl-N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www.enneawise.com</a:t>
            </a:r>
            <a:endParaRPr lang="nl-NL" sz="1200" i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276600" y="2416227"/>
            <a:ext cx="2364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i="1" dirty="0" smtClean="0">
                <a:solidFill>
                  <a:srgbClr val="800000"/>
                </a:solidFill>
              </a:rPr>
              <a:t>en gedoe</a:t>
            </a:r>
            <a:endParaRPr lang="nl-NL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357298"/>
            <a:ext cx="8229600" cy="1143000"/>
          </a:xfrm>
        </p:spPr>
        <p:txBody>
          <a:bodyPr/>
          <a:lstStyle/>
          <a:p>
            <a:pPr lvl="0"/>
            <a:r>
              <a:rPr kumimoji="0" lang="nl-NL" b="1" i="1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Gedoe</a:t>
            </a:r>
            <a:r>
              <a:rPr lang="nl-NL" sz="2800" b="1" i="1" dirty="0">
                <a:solidFill>
                  <a:srgbClr val="8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nl-NL" sz="2800" b="1" i="1" dirty="0" smtClean="0">
                <a:solidFill>
                  <a:srgbClr val="8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 …..   </a:t>
            </a:r>
            <a:r>
              <a:rPr lang="nl-NL" i="1" dirty="0" smtClean="0">
                <a:solidFill>
                  <a:srgbClr val="002060"/>
                </a:solidFill>
              </a:rPr>
              <a:t>komt er toch !</a:t>
            </a:r>
            <a:endParaRPr lang="nl-NL" i="1" dirty="0">
              <a:solidFill>
                <a:srgbClr val="00206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2357430"/>
            <a:ext cx="7158030" cy="3643338"/>
          </a:xfrm>
        </p:spPr>
        <p:txBody>
          <a:bodyPr>
            <a:normAutofit lnSpcReduction="10000"/>
          </a:bodyPr>
          <a:lstStyle/>
          <a:p>
            <a:pPr eaLnBrk="1" hangingPunct="1"/>
            <a:endParaRPr lang="nl-NL" i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nl-NL" i="1" dirty="0" smtClean="0">
                <a:solidFill>
                  <a:srgbClr val="002060"/>
                </a:solidFill>
              </a:rPr>
              <a:t>Bij organisatieverandering</a:t>
            </a:r>
          </a:p>
          <a:p>
            <a:pPr eaLnBrk="1" hangingPunct="1"/>
            <a:r>
              <a:rPr lang="nl-NL" i="1" dirty="0" smtClean="0">
                <a:solidFill>
                  <a:srgbClr val="002060"/>
                </a:solidFill>
              </a:rPr>
              <a:t>Bij “moderne” organisaties</a:t>
            </a:r>
          </a:p>
          <a:p>
            <a:pPr lvl="1" eaLnBrk="1" hangingPunct="1"/>
            <a:r>
              <a:rPr lang="nl-NL" i="1" dirty="0" smtClean="0">
                <a:solidFill>
                  <a:srgbClr val="002060"/>
                </a:solidFill>
              </a:rPr>
              <a:t>Teams</a:t>
            </a:r>
          </a:p>
          <a:p>
            <a:pPr lvl="1" eaLnBrk="1" hangingPunct="1"/>
            <a:r>
              <a:rPr lang="nl-NL" i="1" dirty="0" smtClean="0">
                <a:solidFill>
                  <a:srgbClr val="002060"/>
                </a:solidFill>
              </a:rPr>
              <a:t>Innovatie</a:t>
            </a:r>
          </a:p>
          <a:p>
            <a:pPr lvl="1" eaLnBrk="1" hangingPunct="1"/>
            <a:r>
              <a:rPr lang="nl-NL" i="1" dirty="0" smtClean="0">
                <a:solidFill>
                  <a:srgbClr val="002060"/>
                </a:solidFill>
              </a:rPr>
              <a:t>Snelle verandering</a:t>
            </a:r>
          </a:p>
          <a:p>
            <a:pPr lvl="1" eaLnBrk="1" hangingPunct="1"/>
            <a:r>
              <a:rPr lang="nl-NL" i="1" dirty="0" smtClean="0">
                <a:solidFill>
                  <a:srgbClr val="002060"/>
                </a:solidFill>
              </a:rPr>
              <a:t>Vaklieden of professionals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628775"/>
            <a:ext cx="8229600" cy="1143000"/>
          </a:xfrm>
        </p:spPr>
        <p:txBody>
          <a:bodyPr/>
          <a:lstStyle/>
          <a:p>
            <a:r>
              <a:rPr lang="nl-NL" i="1" dirty="0" smtClean="0">
                <a:solidFill>
                  <a:srgbClr val="002060"/>
                </a:solidFill>
              </a:rPr>
              <a:t>Klassieke reacties op gedoe</a:t>
            </a:r>
            <a:endParaRPr lang="nl-NL" i="1" dirty="0">
              <a:solidFill>
                <a:srgbClr val="00206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997200"/>
            <a:ext cx="8229600" cy="3128963"/>
          </a:xfrm>
        </p:spPr>
        <p:txBody>
          <a:bodyPr/>
          <a:lstStyle/>
          <a:p>
            <a:pPr marL="514350" indent="-514350">
              <a:buNone/>
            </a:pPr>
            <a:r>
              <a:rPr lang="nl-NL" i="1" dirty="0" smtClean="0">
                <a:solidFill>
                  <a:srgbClr val="002060"/>
                </a:solidFill>
              </a:rPr>
              <a:t>	Ontkennen</a:t>
            </a:r>
          </a:p>
          <a:p>
            <a:pPr marL="514350" indent="-514350">
              <a:buNone/>
            </a:pPr>
            <a:r>
              <a:rPr lang="nl-NL" i="1" dirty="0" smtClean="0">
                <a:solidFill>
                  <a:srgbClr val="002060"/>
                </a:solidFill>
              </a:rPr>
              <a:t>				Bezweren</a:t>
            </a:r>
          </a:p>
          <a:p>
            <a:pPr marL="514350" indent="-514350">
              <a:buNone/>
            </a:pPr>
            <a:r>
              <a:rPr lang="nl-NL" i="1" dirty="0" smtClean="0">
                <a:solidFill>
                  <a:srgbClr val="002060"/>
                </a:solidFill>
              </a:rPr>
              <a:t>						Wegregelen</a:t>
            </a:r>
          </a:p>
          <a:p>
            <a:pPr marL="514350" indent="-514350">
              <a:buNone/>
            </a:pPr>
            <a:r>
              <a:rPr lang="nl-NL" i="1" dirty="0" smtClean="0">
                <a:solidFill>
                  <a:srgbClr val="002060"/>
                </a:solidFill>
              </a:rPr>
              <a:t>	Reorganiseren</a:t>
            </a:r>
          </a:p>
          <a:p>
            <a:pPr marL="514350" indent="-514350">
              <a:buNone/>
            </a:pPr>
            <a:r>
              <a:rPr lang="nl-NL" i="1" dirty="0" smtClean="0">
                <a:solidFill>
                  <a:srgbClr val="002060"/>
                </a:solidFill>
              </a:rPr>
              <a:t>						Overplaatsen of ontslaan</a:t>
            </a:r>
          </a:p>
          <a:p>
            <a:pPr marL="514350" indent="-514350">
              <a:buFontTx/>
              <a:buAutoNum type="arabicPeriod"/>
            </a:pPr>
            <a:endParaRPr lang="nl-NL" dirty="0" smtClean="0"/>
          </a:p>
          <a:p>
            <a:pPr marL="514350" indent="-514350">
              <a:buAutoNum type="arabicPeriod"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i="1" dirty="0" smtClean="0">
                <a:solidFill>
                  <a:srgbClr val="002060"/>
                </a:solidFill>
              </a:rPr>
              <a:t>Gedoe moet op tafel om er af te kunnen</a:t>
            </a:r>
            <a:endParaRPr lang="nl-NL" i="1" dirty="0">
              <a:solidFill>
                <a:srgbClr val="00206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3128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i="1" dirty="0" smtClean="0">
                <a:solidFill>
                  <a:schemeClr val="accent2"/>
                </a:solidFill>
              </a:rPr>
              <a:t>   </a:t>
            </a:r>
          </a:p>
          <a:p>
            <a:pPr eaLnBrk="1" hangingPunct="1">
              <a:buFontTx/>
              <a:buNone/>
            </a:pPr>
            <a:r>
              <a:rPr lang="nl-NL" i="1" dirty="0">
                <a:solidFill>
                  <a:srgbClr val="CC0000"/>
                </a:solidFill>
              </a:rPr>
              <a:t> </a:t>
            </a:r>
            <a:r>
              <a:rPr lang="nl-NL" i="1" dirty="0" smtClean="0">
                <a:solidFill>
                  <a:srgbClr val="CC0000"/>
                </a:solidFill>
              </a:rPr>
              <a:t>  			logisch toch?</a:t>
            </a:r>
          </a:p>
          <a:p>
            <a:pPr eaLnBrk="1" hangingPunct="1">
              <a:buFontTx/>
              <a:buNone/>
            </a:pPr>
            <a:endParaRPr lang="nl-NL" i="1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nl-NL" i="1" dirty="0" smtClean="0">
                <a:solidFill>
                  <a:srgbClr val="002060"/>
                </a:solidFill>
              </a:rPr>
              <a:t>			Waarom gebeurt het dan zo weinig?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628775"/>
            <a:ext cx="8229600" cy="1143000"/>
          </a:xfrm>
        </p:spPr>
        <p:txBody>
          <a:bodyPr/>
          <a:lstStyle/>
          <a:p>
            <a:r>
              <a:rPr lang="nl-NL" b="1" i="1" dirty="0" smtClean="0">
                <a:solidFill>
                  <a:srgbClr val="8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Gedoe</a:t>
            </a:r>
            <a:r>
              <a:rPr lang="nl-NL" sz="2800" b="1" i="1" dirty="0" smtClean="0">
                <a:solidFill>
                  <a:srgbClr val="8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nl-NL" i="1" dirty="0" smtClean="0">
                <a:solidFill>
                  <a:srgbClr val="002060"/>
                </a:solidFill>
              </a:rPr>
              <a:t> is taboe, omdat …..</a:t>
            </a:r>
            <a:endParaRPr lang="nl-NL" i="1" dirty="0">
              <a:solidFill>
                <a:srgbClr val="00206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nl-NL" dirty="0" smtClean="0">
                <a:solidFill>
                  <a:schemeClr val="tx2"/>
                </a:solidFill>
              </a:rPr>
              <a:t>	…</a:t>
            </a:r>
            <a:r>
              <a:rPr lang="nl-NL" sz="2800" i="1" dirty="0" smtClean="0">
                <a:solidFill>
                  <a:schemeClr val="tx2"/>
                </a:solidFill>
              </a:rPr>
              <a:t>het over emoties gaat </a:t>
            </a:r>
            <a:br>
              <a:rPr lang="nl-NL" sz="2800" i="1" dirty="0" smtClean="0">
                <a:solidFill>
                  <a:schemeClr val="tx2"/>
                </a:solidFill>
              </a:rPr>
            </a:br>
            <a:r>
              <a:rPr lang="nl-NL" sz="2800" i="1" dirty="0" smtClean="0">
                <a:solidFill>
                  <a:schemeClr val="tx2"/>
                </a:solidFill>
              </a:rPr>
              <a:t>	…en over relaties</a:t>
            </a:r>
            <a:br>
              <a:rPr lang="nl-NL" sz="2800" i="1" dirty="0" smtClean="0">
                <a:solidFill>
                  <a:schemeClr val="tx2"/>
                </a:solidFill>
              </a:rPr>
            </a:br>
            <a:r>
              <a:rPr lang="nl-NL" sz="2800" i="1" dirty="0" smtClean="0">
                <a:solidFill>
                  <a:schemeClr val="tx2"/>
                </a:solidFill>
              </a:rPr>
              <a:t>	…omdat iedereen erbij betrokken is</a:t>
            </a:r>
            <a:br>
              <a:rPr lang="nl-NL" sz="2800" i="1" dirty="0" smtClean="0">
                <a:solidFill>
                  <a:schemeClr val="tx2"/>
                </a:solidFill>
              </a:rPr>
            </a:br>
            <a:r>
              <a:rPr lang="nl-NL" sz="2800" i="1" dirty="0" smtClean="0">
                <a:solidFill>
                  <a:schemeClr val="tx2"/>
                </a:solidFill>
              </a:rPr>
              <a:t>	…je niet weet hoe het afloopt</a:t>
            </a:r>
            <a:br>
              <a:rPr lang="nl-NL" sz="2800" i="1" dirty="0" smtClean="0">
                <a:solidFill>
                  <a:schemeClr val="tx2"/>
                </a:solidFill>
              </a:rPr>
            </a:br>
            <a:r>
              <a:rPr lang="nl-NL" sz="2800" i="1" dirty="0" smtClean="0">
                <a:solidFill>
                  <a:schemeClr val="tx2"/>
                </a:solidFill>
              </a:rPr>
              <a:t>	…niet iedereen evenveel macht heeft</a:t>
            </a:r>
          </a:p>
          <a:p>
            <a:pPr marL="514350" indent="-514350">
              <a:buNone/>
            </a:pPr>
            <a:r>
              <a:rPr lang="nl-NL" sz="2800" i="1" dirty="0" smtClean="0">
                <a:solidFill>
                  <a:schemeClr val="tx2"/>
                </a:solidFill>
              </a:rPr>
              <a:t>	</a:t>
            </a:r>
          </a:p>
          <a:p>
            <a:pPr marL="514350" indent="-514350"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628775"/>
            <a:ext cx="8229600" cy="1143000"/>
          </a:xfrm>
        </p:spPr>
        <p:txBody>
          <a:bodyPr/>
          <a:lstStyle/>
          <a:p>
            <a:r>
              <a:rPr lang="nl-NL" b="1" i="1" dirty="0" smtClean="0">
                <a:solidFill>
                  <a:srgbClr val="8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Gedoe</a:t>
            </a:r>
            <a:r>
              <a:rPr lang="nl-NL" sz="2800" b="1" i="1" dirty="0" smtClean="0">
                <a:solidFill>
                  <a:srgbClr val="8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nl-NL" i="1" dirty="0" smtClean="0">
                <a:solidFill>
                  <a:srgbClr val="002060"/>
                </a:solidFill>
              </a:rPr>
              <a:t> is taboe…..</a:t>
            </a:r>
            <a:endParaRPr lang="nl-NL" i="1" dirty="0">
              <a:solidFill>
                <a:srgbClr val="00206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8229600" cy="3128963"/>
          </a:xfrm>
        </p:spPr>
        <p:txBody>
          <a:bodyPr/>
          <a:lstStyle/>
          <a:p>
            <a:pPr marL="514350" indent="-514350">
              <a:buNone/>
            </a:pPr>
            <a:endParaRPr lang="nl-NL" i="1" dirty="0" smtClean="0"/>
          </a:p>
          <a:p>
            <a:pPr marL="514350" indent="-514350">
              <a:buNone/>
            </a:pPr>
            <a:r>
              <a:rPr lang="nl-NL" i="1" dirty="0" smtClean="0"/>
              <a:t>			</a:t>
            </a:r>
            <a:br>
              <a:rPr lang="nl-NL" i="1" dirty="0" smtClean="0"/>
            </a:br>
            <a:r>
              <a:rPr lang="nl-NL" i="1" dirty="0" smtClean="0"/>
              <a:t>			</a:t>
            </a:r>
            <a:r>
              <a:rPr lang="nl-NL" i="1" dirty="0" smtClean="0">
                <a:solidFill>
                  <a:srgbClr val="002060"/>
                </a:solidFill>
              </a:rPr>
              <a:t>omdat het niet bestaat </a:t>
            </a:r>
          </a:p>
          <a:p>
            <a:pPr marL="514350" indent="-514350">
              <a:buNone/>
            </a:pPr>
            <a:r>
              <a:rPr lang="nl-NL" i="1" dirty="0" smtClean="0">
                <a:solidFill>
                  <a:srgbClr val="002060"/>
                </a:solidFill>
              </a:rPr>
              <a:t>	</a:t>
            </a:r>
            <a:r>
              <a:rPr lang="nl-NL" i="1" smtClean="0">
                <a:solidFill>
                  <a:srgbClr val="002060"/>
                </a:solidFill>
              </a:rPr>
              <a:t>			in </a:t>
            </a:r>
            <a:r>
              <a:rPr lang="nl-NL" i="1" dirty="0" smtClean="0">
                <a:solidFill>
                  <a:srgbClr val="002060"/>
                </a:solidFill>
              </a:rPr>
              <a:t>een “goeie” organisatie</a:t>
            </a: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6287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i="1" dirty="0" smtClean="0">
                <a:solidFill>
                  <a:srgbClr val="002060"/>
                </a:solidFill>
              </a:rPr>
              <a:t>Gedoe moet op tafel om er af te kunnen</a:t>
            </a:r>
            <a:endParaRPr lang="nl-NL" i="1" dirty="0">
              <a:solidFill>
                <a:srgbClr val="00206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3128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i="1" dirty="0" smtClean="0">
                <a:solidFill>
                  <a:schemeClr val="accent2"/>
                </a:solidFill>
              </a:rPr>
              <a:t>   </a:t>
            </a:r>
          </a:p>
          <a:p>
            <a:pPr eaLnBrk="1" hangingPunct="1">
              <a:buFontTx/>
              <a:buNone/>
            </a:pPr>
            <a:r>
              <a:rPr lang="nl-NL" i="1" dirty="0">
                <a:solidFill>
                  <a:srgbClr val="CC0000"/>
                </a:solidFill>
              </a:rPr>
              <a:t> </a:t>
            </a:r>
            <a:r>
              <a:rPr lang="nl-NL" i="1" dirty="0" smtClean="0">
                <a:solidFill>
                  <a:srgbClr val="CC0000"/>
                </a:solidFill>
              </a:rPr>
              <a:t>  Maar hoe?</a:t>
            </a:r>
          </a:p>
          <a:p>
            <a:pPr eaLnBrk="1" hangingPunct="1">
              <a:buFontTx/>
              <a:buNone/>
            </a:pPr>
            <a:endParaRPr lang="nl-NL" i="1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nl-NL" i="1" dirty="0" smtClean="0">
                <a:solidFill>
                  <a:srgbClr val="002060"/>
                </a:solidFill>
              </a:rPr>
              <a:t>	Er is geen recept maar er zijn wel gouden regels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628775"/>
            <a:ext cx="8229600" cy="1143000"/>
          </a:xfrm>
        </p:spPr>
        <p:txBody>
          <a:bodyPr/>
          <a:lstStyle/>
          <a:p>
            <a:r>
              <a:rPr lang="nl-NL" i="1" dirty="0" smtClean="0">
                <a:solidFill>
                  <a:srgbClr val="002060"/>
                </a:solidFill>
              </a:rPr>
              <a:t>Principes van tafelen</a:t>
            </a:r>
            <a:endParaRPr lang="nl-NL" i="1" dirty="0">
              <a:solidFill>
                <a:srgbClr val="00206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33274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nl-NL" i="1" dirty="0" smtClean="0">
                <a:solidFill>
                  <a:srgbClr val="002060"/>
                </a:solidFill>
              </a:rPr>
              <a:t>Gedoe is niet taboe</a:t>
            </a:r>
          </a:p>
          <a:p>
            <a:pPr marL="514350" indent="-514350">
              <a:buAutoNum type="arabicPeriod"/>
            </a:pPr>
            <a:r>
              <a:rPr lang="nl-NL" i="1" dirty="0" smtClean="0">
                <a:solidFill>
                  <a:srgbClr val="002060"/>
                </a:solidFill>
              </a:rPr>
              <a:t>Wie het heeft veroorzaakt moet het ook oplossen</a:t>
            </a:r>
          </a:p>
          <a:p>
            <a:pPr marL="514350" indent="-514350">
              <a:buFontTx/>
              <a:buAutoNum type="arabicPeriod"/>
            </a:pPr>
            <a:r>
              <a:rPr lang="nl-NL" i="1" dirty="0" smtClean="0">
                <a:solidFill>
                  <a:srgbClr val="002060"/>
                </a:solidFill>
              </a:rPr>
              <a:t>De schuldvraag is niet interessant</a:t>
            </a:r>
          </a:p>
          <a:p>
            <a:pPr marL="514350" indent="-514350">
              <a:buFontTx/>
              <a:buAutoNum type="arabicPeriod"/>
            </a:pPr>
            <a:r>
              <a:rPr lang="nl-NL" i="1" dirty="0" smtClean="0">
                <a:solidFill>
                  <a:srgbClr val="002060"/>
                </a:solidFill>
              </a:rPr>
              <a:t>Niet om van mensen af te komen</a:t>
            </a:r>
          </a:p>
          <a:p>
            <a:pPr marL="514350" indent="-514350">
              <a:buFontTx/>
              <a:buAutoNum type="arabicPeriod"/>
            </a:pPr>
            <a:endParaRPr lang="nl-NL" dirty="0" smtClean="0"/>
          </a:p>
          <a:p>
            <a:pPr marL="514350" indent="-514350">
              <a:buAutoNum type="arabicPeriod"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628775"/>
            <a:ext cx="8229600" cy="1143000"/>
          </a:xfrm>
        </p:spPr>
        <p:txBody>
          <a:bodyPr/>
          <a:lstStyle/>
          <a:p>
            <a:r>
              <a:rPr lang="nl-NL" i="1" dirty="0" smtClean="0">
                <a:solidFill>
                  <a:srgbClr val="002060"/>
                </a:solidFill>
              </a:rPr>
              <a:t>Principes van tafelen</a:t>
            </a:r>
            <a:endParaRPr lang="nl-NL" i="1" dirty="0">
              <a:solidFill>
                <a:srgbClr val="00206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3128963"/>
          </a:xfrm>
        </p:spPr>
        <p:txBody>
          <a:bodyPr/>
          <a:lstStyle/>
          <a:p>
            <a:pPr marL="514350" indent="-514350">
              <a:buNone/>
            </a:pPr>
            <a:r>
              <a:rPr lang="nl-NL" i="1" dirty="0" smtClean="0">
                <a:solidFill>
                  <a:srgbClr val="002060"/>
                </a:solidFill>
              </a:rPr>
              <a:t>5. Deelnemen aan het proces is committeren aan de uitkomst</a:t>
            </a:r>
          </a:p>
          <a:p>
            <a:pPr marL="514350" indent="-514350">
              <a:buNone/>
            </a:pPr>
            <a:r>
              <a:rPr lang="nl-NL" i="1" dirty="0" smtClean="0">
                <a:solidFill>
                  <a:srgbClr val="002060"/>
                </a:solidFill>
              </a:rPr>
              <a:t>6. Ook de inhoudelijke consequenties nemen</a:t>
            </a:r>
          </a:p>
          <a:p>
            <a:pPr marL="514350" indent="-514350">
              <a:buNone/>
            </a:pPr>
            <a:r>
              <a:rPr lang="nl-NL" i="1" dirty="0" smtClean="0">
                <a:solidFill>
                  <a:srgbClr val="002060"/>
                </a:solidFill>
              </a:rPr>
              <a:t>7. Het doel is zakelijk</a:t>
            </a:r>
          </a:p>
          <a:p>
            <a:pPr marL="514350" indent="-514350">
              <a:buNone/>
            </a:pPr>
            <a:r>
              <a:rPr lang="nl-NL" i="1" dirty="0" smtClean="0">
                <a:solidFill>
                  <a:srgbClr val="002060"/>
                </a:solidFill>
              </a:rPr>
              <a:t>8. Onder de streep is iedereen gelijk</a:t>
            </a:r>
          </a:p>
          <a:p>
            <a:pPr marL="514350" indent="-514350">
              <a:buNone/>
            </a:pPr>
            <a:endParaRPr lang="nl-NL" i="1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endParaRPr lang="nl-NL" dirty="0" smtClean="0"/>
          </a:p>
          <a:p>
            <a:pPr marL="514350" indent="-514350">
              <a:buNone/>
            </a:pPr>
            <a:endParaRPr lang="nl-NL" dirty="0" smtClean="0"/>
          </a:p>
          <a:p>
            <a:pPr marL="514350" indent="-514350">
              <a:buFontTx/>
              <a:buAutoNum type="arabicPeriod"/>
            </a:pPr>
            <a:endParaRPr lang="nl-NL" dirty="0" smtClean="0"/>
          </a:p>
          <a:p>
            <a:pPr marL="514350" indent="-514350">
              <a:buAutoNum type="arabicPeriod"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/>
          <a:lstStyle/>
          <a:p>
            <a:r>
              <a:rPr lang="nl-NL" i="1" dirty="0" smtClean="0">
                <a:solidFill>
                  <a:srgbClr val="002060"/>
                </a:solidFill>
              </a:rPr>
              <a:t>Gedoe op tafel:</a:t>
            </a:r>
            <a:endParaRPr lang="nl-NL" i="1" dirty="0">
              <a:solidFill>
                <a:srgbClr val="00206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128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nl-NL" i="1" dirty="0" smtClean="0">
                <a:solidFill>
                  <a:srgbClr val="002060"/>
                </a:solidFill>
              </a:rPr>
              <a:t>Valse start: onderzoek</a:t>
            </a:r>
          </a:p>
          <a:p>
            <a:pPr marL="514350" indent="-514350">
              <a:buAutoNum type="arabicPeriod"/>
            </a:pPr>
            <a:r>
              <a:rPr lang="nl-NL" i="1" dirty="0" smtClean="0">
                <a:solidFill>
                  <a:srgbClr val="002060"/>
                </a:solidFill>
              </a:rPr>
              <a:t>Intake en ‘huiswerk’</a:t>
            </a:r>
          </a:p>
          <a:p>
            <a:pPr marL="514350" indent="-514350">
              <a:buAutoNum type="arabicPeriod"/>
            </a:pPr>
            <a:r>
              <a:rPr lang="nl-NL" i="1" dirty="0" smtClean="0">
                <a:solidFill>
                  <a:srgbClr val="002060"/>
                </a:solidFill>
              </a:rPr>
              <a:t>In gesprek raken</a:t>
            </a:r>
          </a:p>
          <a:p>
            <a:pPr marL="514350" indent="-514350">
              <a:buNone/>
            </a:pPr>
            <a:r>
              <a:rPr lang="nl-NL" i="1" dirty="0" smtClean="0">
                <a:solidFill>
                  <a:srgbClr val="002060"/>
                </a:solidFill>
              </a:rPr>
              <a:t>		* de juiste vraag</a:t>
            </a:r>
          </a:p>
          <a:p>
            <a:pPr marL="514350" indent="-514350">
              <a:buNone/>
            </a:pPr>
            <a:r>
              <a:rPr lang="nl-NL" i="1" dirty="0" smtClean="0">
                <a:solidFill>
                  <a:srgbClr val="002060"/>
                </a:solidFill>
              </a:rPr>
              <a:t>		* </a:t>
            </a:r>
            <a:r>
              <a:rPr lang="nl-NL" i="1" dirty="0" err="1" smtClean="0">
                <a:solidFill>
                  <a:srgbClr val="002060"/>
                </a:solidFill>
              </a:rPr>
              <a:t>brainwrite</a:t>
            </a:r>
            <a:r>
              <a:rPr lang="nl-NL" i="1" dirty="0" smtClean="0">
                <a:solidFill>
                  <a:srgbClr val="002060"/>
                </a:solidFill>
              </a:rPr>
              <a:t>, open </a:t>
            </a:r>
            <a:r>
              <a:rPr lang="nl-NL" i="1" dirty="0" err="1" smtClean="0">
                <a:solidFill>
                  <a:srgbClr val="002060"/>
                </a:solidFill>
              </a:rPr>
              <a:t>space</a:t>
            </a:r>
            <a:r>
              <a:rPr lang="nl-NL" i="1" dirty="0" smtClean="0">
                <a:solidFill>
                  <a:srgbClr val="002060"/>
                </a:solidFill>
              </a:rPr>
              <a:t>, opstelling</a:t>
            </a:r>
          </a:p>
          <a:p>
            <a:pPr marL="514350" indent="-514350">
              <a:buNone/>
            </a:pPr>
            <a:r>
              <a:rPr lang="nl-NL" dirty="0" smtClean="0"/>
              <a:t>	</a:t>
            </a:r>
          </a:p>
          <a:p>
            <a:pPr marL="514350" indent="-514350">
              <a:buNone/>
            </a:pPr>
            <a:endParaRPr lang="nl-NL" dirty="0" smtClean="0"/>
          </a:p>
          <a:p>
            <a:pPr marL="514350" indent="-514350">
              <a:buNone/>
            </a:pPr>
            <a:endParaRPr lang="nl-NL" dirty="0" smtClean="0"/>
          </a:p>
          <a:p>
            <a:pPr marL="514350" indent="-514350">
              <a:buFontTx/>
              <a:buAutoNum type="arabicPeriod"/>
            </a:pPr>
            <a:endParaRPr lang="nl-NL" dirty="0" smtClean="0"/>
          </a:p>
          <a:p>
            <a:pPr marL="514350" indent="-514350">
              <a:buAutoNum type="arabicPeriod"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/>
          <a:lstStyle/>
          <a:p>
            <a:r>
              <a:rPr lang="nl-NL" i="1" dirty="0" smtClean="0">
                <a:solidFill>
                  <a:srgbClr val="002060"/>
                </a:solidFill>
              </a:rPr>
              <a:t>Gedoe op tafel:</a:t>
            </a:r>
            <a:endParaRPr lang="nl-NL" i="1" dirty="0">
              <a:solidFill>
                <a:srgbClr val="00206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128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nl-NL" i="1" dirty="0" smtClean="0">
                <a:solidFill>
                  <a:srgbClr val="002060"/>
                </a:solidFill>
              </a:rPr>
              <a:t>4. Een beeld vormen: diagnose</a:t>
            </a:r>
          </a:p>
          <a:p>
            <a:pPr marL="514350" indent="-514350">
              <a:buNone/>
            </a:pPr>
            <a:r>
              <a:rPr lang="nl-NL" i="1" dirty="0" smtClean="0">
                <a:solidFill>
                  <a:srgbClr val="002060"/>
                </a:solidFill>
              </a:rPr>
              <a:t>		* simulatie</a:t>
            </a:r>
          </a:p>
          <a:p>
            <a:pPr marL="514350" indent="-514350">
              <a:buNone/>
            </a:pPr>
            <a:r>
              <a:rPr lang="nl-NL" i="1" dirty="0" smtClean="0">
                <a:solidFill>
                  <a:srgbClr val="002060"/>
                </a:solidFill>
              </a:rPr>
              <a:t>		* kritisch incident </a:t>
            </a:r>
          </a:p>
          <a:p>
            <a:pPr marL="514350" indent="-514350">
              <a:buNone/>
            </a:pPr>
            <a:r>
              <a:rPr lang="nl-NL" i="1" dirty="0" smtClean="0">
                <a:solidFill>
                  <a:srgbClr val="002060"/>
                </a:solidFill>
              </a:rPr>
              <a:t>5. En dan: uitpraten</a:t>
            </a:r>
          </a:p>
          <a:p>
            <a:pPr marL="514350" indent="-514350">
              <a:buNone/>
            </a:pPr>
            <a:r>
              <a:rPr lang="nl-NL" i="1" dirty="0" smtClean="0">
                <a:solidFill>
                  <a:srgbClr val="002060"/>
                </a:solidFill>
              </a:rPr>
              <a:t>		* kritisch incident</a:t>
            </a:r>
          </a:p>
          <a:p>
            <a:pPr marL="514350" indent="-514350">
              <a:buNone/>
            </a:pPr>
            <a:r>
              <a:rPr lang="nl-NL" i="1" dirty="0" smtClean="0">
                <a:solidFill>
                  <a:srgbClr val="002060"/>
                </a:solidFill>
              </a:rPr>
              <a:t>		* meer - minder</a:t>
            </a:r>
          </a:p>
          <a:p>
            <a:pPr marL="514350" indent="-514350">
              <a:buNone/>
            </a:pPr>
            <a:endParaRPr lang="nl-NL" dirty="0" smtClean="0"/>
          </a:p>
          <a:p>
            <a:pPr marL="514350" indent="-514350">
              <a:buNone/>
            </a:pPr>
            <a:endParaRPr lang="nl-NL" dirty="0" smtClean="0"/>
          </a:p>
          <a:p>
            <a:pPr marL="514350" indent="-514350">
              <a:buNone/>
            </a:pPr>
            <a:endParaRPr lang="nl-NL" dirty="0" smtClean="0"/>
          </a:p>
          <a:p>
            <a:pPr marL="514350" indent="-514350">
              <a:buFontTx/>
              <a:buAutoNum type="arabicPeriod"/>
            </a:pPr>
            <a:endParaRPr lang="nl-NL" dirty="0" smtClean="0"/>
          </a:p>
          <a:p>
            <a:pPr marL="514350" indent="-514350">
              <a:buAutoNum type="arabicPeriod"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260350"/>
            <a:ext cx="8229600" cy="5865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nl-NL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Geen verandering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zonder gedoe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Zonder gedoe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geen verandering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Tijdelijke aanduiding voor inhoud 5" descr="gedoe.communiceren.plaatje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22082" r="-22082"/>
          <a:stretch>
            <a:fillRect/>
          </a:stretch>
        </p:blipFill>
        <p:spPr>
          <a:xfrm>
            <a:off x="4657595" y="1987408"/>
            <a:ext cx="4750313" cy="27863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857224" y="714356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i="1" dirty="0" smtClean="0">
                <a:solidFill>
                  <a:srgbClr val="800000"/>
                </a:solidFill>
                <a:latin typeface="Calibri" pitchFamily="34" charset="0"/>
              </a:rPr>
              <a:t>Wat doe je er aan als leidinggevende….</a:t>
            </a:r>
            <a:endParaRPr lang="nl-NL" sz="3600" i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142976" y="2357430"/>
            <a:ext cx="7358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smtClean="0">
                <a:solidFill>
                  <a:srgbClr val="002060"/>
                </a:solidFill>
                <a:latin typeface="Calibri" pitchFamily="34" charset="0"/>
              </a:rPr>
              <a:t>Breng gedoe op tafel…..</a:t>
            </a:r>
          </a:p>
          <a:p>
            <a:endParaRPr lang="nl-NL" sz="3200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nl-NL" sz="3200" i="1" dirty="0" smtClean="0">
                <a:solidFill>
                  <a:srgbClr val="002060"/>
                </a:solidFill>
                <a:latin typeface="Calibri" pitchFamily="34" charset="0"/>
              </a:rPr>
              <a:t>Terug van wij naar ik….</a:t>
            </a:r>
          </a:p>
          <a:p>
            <a:endParaRPr lang="nl-NL" sz="3200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nl-NL" sz="3200" i="1" dirty="0" smtClean="0">
                <a:solidFill>
                  <a:srgbClr val="002060"/>
                </a:solidFill>
                <a:latin typeface="Calibri" pitchFamily="34" charset="0"/>
              </a:rPr>
              <a:t>Richt je op gedrag: wat moet meer, wat minder…..</a:t>
            </a:r>
          </a:p>
          <a:p>
            <a:endParaRPr lang="nl-NL" sz="3200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nl-NL" sz="3200" i="1" dirty="0" smtClean="0">
                <a:solidFill>
                  <a:srgbClr val="002060"/>
                </a:solidFill>
                <a:latin typeface="Calibri" pitchFamily="34" charset="0"/>
              </a:rPr>
              <a:t>Weerstand is meestal zorg en geen onwil</a:t>
            </a:r>
            <a:endParaRPr lang="nl-NL" sz="3200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57224" y="714356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i="1" dirty="0" smtClean="0">
                <a:solidFill>
                  <a:srgbClr val="800000"/>
                </a:solidFill>
                <a:latin typeface="Calibri" pitchFamily="34" charset="0"/>
              </a:rPr>
              <a:t>Wat doe je er aan als leidinggevende….</a:t>
            </a:r>
            <a:endParaRPr lang="nl-NL" sz="3600" i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06149" y="2357430"/>
            <a:ext cx="74949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smtClean="0">
                <a:solidFill>
                  <a:srgbClr val="002060"/>
                </a:solidFill>
                <a:latin typeface="Calibri" pitchFamily="34" charset="0"/>
              </a:rPr>
              <a:t>Breng gedoe op tafel…..		 </a:t>
            </a:r>
            <a:r>
              <a:rPr lang="nl-NL" sz="3200" i="1" dirty="0" smtClean="0">
                <a:solidFill>
                  <a:srgbClr val="800000"/>
                </a:solidFill>
                <a:latin typeface="Calibri" pitchFamily="34" charset="0"/>
              </a:rPr>
              <a:t>lef </a:t>
            </a:r>
          </a:p>
          <a:p>
            <a:endParaRPr lang="nl-NL" sz="3200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nl-NL" sz="3200" i="1" dirty="0" smtClean="0">
                <a:solidFill>
                  <a:srgbClr val="002060"/>
                </a:solidFill>
                <a:latin typeface="Calibri" pitchFamily="34" charset="0"/>
              </a:rPr>
              <a:t>Terug van wij naar ik….		</a:t>
            </a:r>
            <a:r>
              <a:rPr lang="nl-NL" sz="3200" i="1" dirty="0" smtClean="0">
                <a:solidFill>
                  <a:srgbClr val="800000"/>
                </a:solidFill>
                <a:latin typeface="Calibri" pitchFamily="34" charset="0"/>
              </a:rPr>
              <a:t>inzicht</a:t>
            </a:r>
          </a:p>
          <a:p>
            <a:endParaRPr lang="nl-NL" sz="3200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nl-NL" sz="3200" i="1" dirty="0" smtClean="0">
                <a:solidFill>
                  <a:srgbClr val="002060"/>
                </a:solidFill>
                <a:latin typeface="Calibri" pitchFamily="34" charset="0"/>
              </a:rPr>
              <a:t>Richt je op gedrag: wat moet meer, wat minder…..				</a:t>
            </a:r>
            <a:r>
              <a:rPr lang="nl-NL" sz="3200" i="1" dirty="0" smtClean="0">
                <a:solidFill>
                  <a:srgbClr val="800000"/>
                </a:solidFill>
                <a:latin typeface="Calibri" pitchFamily="34" charset="0"/>
              </a:rPr>
              <a:t>ideeën over organisaties</a:t>
            </a:r>
            <a:r>
              <a:rPr lang="nl-NL" sz="3200" i="1" dirty="0" smtClean="0">
                <a:solidFill>
                  <a:srgbClr val="002060"/>
                </a:solidFill>
                <a:latin typeface="Calibri" pitchFamily="34" charset="0"/>
              </a:rPr>
              <a:t>										</a:t>
            </a:r>
            <a:r>
              <a:rPr lang="nl-NL" sz="3200" i="1" dirty="0" smtClean="0">
                <a:solidFill>
                  <a:srgbClr val="800000"/>
                </a:solidFill>
                <a:latin typeface="Calibri" pitchFamily="34" charset="0"/>
              </a:rPr>
              <a:t>en over mensen</a:t>
            </a:r>
          </a:p>
          <a:p>
            <a:r>
              <a:rPr lang="nl-NL" sz="3200" i="1" dirty="0" smtClean="0">
                <a:solidFill>
                  <a:srgbClr val="002060"/>
                </a:solidFill>
                <a:latin typeface="Calibri" pitchFamily="34" charset="0"/>
              </a:rPr>
              <a:t>Weerstand is meestal zorg en geen onwil</a:t>
            </a:r>
            <a:endParaRPr lang="nl-NL" sz="3200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6931" y="2771775"/>
            <a:ext cx="2827444" cy="1143000"/>
          </a:xfrm>
        </p:spPr>
        <p:txBody>
          <a:bodyPr>
            <a:scene3d>
              <a:camera prst="orthographicFront"/>
              <a:lightRig rig="threePt" dir="t"/>
            </a:scene3d>
            <a:sp3d>
              <a:bevelT w="38100"/>
            </a:sp3d>
          </a:bodyPr>
          <a:lstStyle/>
          <a:p>
            <a:r>
              <a:rPr lang="nl-NL" sz="6600" b="1" i="1" dirty="0" smtClean="0">
                <a:solidFill>
                  <a:srgbClr val="8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Gedoe</a:t>
            </a:r>
            <a:endParaRPr lang="nl-NL" b="1" i="1" dirty="0">
              <a:solidFill>
                <a:srgbClr val="8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7065606" y="2994436"/>
            <a:ext cx="1639213" cy="778740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buNone/>
              <a:tabLst>
                <a:tab pos="457200" algn="l"/>
              </a:tabLst>
            </a:pPr>
            <a:endParaRPr lang="nl-NL" i="1" dirty="0" smtClean="0">
              <a:solidFill>
                <a:srgbClr val="002060"/>
              </a:solidFill>
            </a:endParaRPr>
          </a:p>
          <a:p>
            <a:pPr eaLnBrk="1" hangingPunct="1">
              <a:buNone/>
              <a:tabLst>
                <a:tab pos="457200" algn="l"/>
              </a:tabLst>
            </a:pPr>
            <a:r>
              <a:rPr lang="nl-NL" sz="10000" b="1" i="1" dirty="0" err="1" smtClean="0">
                <a:solidFill>
                  <a:srgbClr val="002060"/>
                </a:solidFill>
              </a:rPr>
              <a:t>Abilene</a:t>
            </a:r>
            <a:endParaRPr lang="nl-NL" sz="10000" b="1" i="1" dirty="0" smtClean="0">
              <a:solidFill>
                <a:srgbClr val="002060"/>
              </a:solidFill>
            </a:endParaRPr>
          </a:p>
          <a:p>
            <a:pPr eaLnBrk="1" hangingPunct="1">
              <a:tabLst>
                <a:tab pos="457200" algn="l"/>
              </a:tabLst>
            </a:pPr>
            <a:endParaRPr lang="nl-NL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6748785" y="489317"/>
            <a:ext cx="14739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nl-NL" sz="3200" b="1" i="1" dirty="0" smtClean="0">
                <a:solidFill>
                  <a:srgbClr val="002060"/>
                </a:solidFill>
              </a:rPr>
              <a:t>wij - zij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945574" y="781705"/>
            <a:ext cx="458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solidFill>
                  <a:srgbClr val="002060"/>
                </a:solidFill>
              </a:rPr>
              <a:t>gemeenschappelijke vijand</a:t>
            </a:r>
            <a:endParaRPr lang="nl-NL" sz="2800" b="1" i="1" dirty="0"/>
          </a:p>
        </p:txBody>
      </p:sp>
      <p:sp>
        <p:nvSpPr>
          <p:cNvPr id="7" name="Tekstvak 6"/>
          <p:cNvSpPr txBox="1"/>
          <p:nvPr/>
        </p:nvSpPr>
        <p:spPr>
          <a:xfrm>
            <a:off x="2141441" y="4566394"/>
            <a:ext cx="4449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nl-NL" sz="2800" b="1" i="1" dirty="0" smtClean="0">
                <a:solidFill>
                  <a:srgbClr val="002060"/>
                </a:solidFill>
              </a:rPr>
              <a:t>zondebok…….vaak de baas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591189" y="5227018"/>
            <a:ext cx="211363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3000000"/>
              </a:camera>
              <a:lightRig rig="threePt" dir="t"/>
            </a:scene3d>
          </a:bodyPr>
          <a:lstStyle/>
          <a:p>
            <a:pPr>
              <a:tabLst>
                <a:tab pos="457200" algn="l"/>
              </a:tabLst>
            </a:pPr>
            <a:r>
              <a:rPr lang="nl-NL" sz="4000" b="1" i="1" dirty="0" smtClean="0">
                <a:solidFill>
                  <a:srgbClr val="002060"/>
                </a:solidFill>
              </a:rPr>
              <a:t>roddelen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94675" y="2066644"/>
            <a:ext cx="28367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nl-NL" sz="3200" b="1" i="1" dirty="0" smtClean="0">
                <a:solidFill>
                  <a:srgbClr val="002060"/>
                </a:solidFill>
              </a:rPr>
              <a:t>wantrouwen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534375" y="1628775"/>
            <a:ext cx="3170444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>
              <a:tabLst>
                <a:tab pos="457200" algn="l"/>
              </a:tabLst>
            </a:pPr>
            <a:r>
              <a:rPr lang="nl-NL" sz="3200" b="1" i="1" dirty="0" smtClean="0">
                <a:solidFill>
                  <a:srgbClr val="002060"/>
                </a:solidFill>
              </a:rPr>
              <a:t>drama driehoek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00597" y="5580961"/>
            <a:ext cx="5729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nl-NL" sz="2800" b="1" i="1" dirty="0" smtClean="0">
                <a:solidFill>
                  <a:srgbClr val="002060"/>
                </a:solidFill>
              </a:rPr>
              <a:t>persoonlijk maken, </a:t>
            </a:r>
          </a:p>
          <a:p>
            <a:pPr>
              <a:tabLst>
                <a:tab pos="457200" algn="l"/>
              </a:tabLst>
            </a:pPr>
            <a:r>
              <a:rPr lang="nl-NL" sz="2800" b="1" i="1" dirty="0" smtClean="0">
                <a:solidFill>
                  <a:srgbClr val="002060"/>
                </a:solidFill>
              </a:rPr>
              <a:t>wat het systeem uitlokt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41031" y="3249956"/>
            <a:ext cx="140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nl-NL" sz="2800" b="1" i="1" dirty="0" smtClean="0">
                <a:solidFill>
                  <a:srgbClr val="002060"/>
                </a:solidFill>
              </a:rPr>
              <a:t>……….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e 1 2"/>
          <p:cNvSpPr/>
          <p:nvPr/>
        </p:nvSpPr>
        <p:spPr>
          <a:xfrm>
            <a:off x="568444" y="2366483"/>
            <a:ext cx="1993116" cy="1227767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plannen</a:t>
            </a:r>
            <a:endParaRPr lang="nl-NL" dirty="0"/>
          </a:p>
        </p:txBody>
      </p:sp>
      <p:sp>
        <p:nvSpPr>
          <p:cNvPr id="4" name="Explosie 1 3"/>
          <p:cNvSpPr/>
          <p:nvPr/>
        </p:nvSpPr>
        <p:spPr>
          <a:xfrm>
            <a:off x="6215959" y="2366483"/>
            <a:ext cx="1598911" cy="1227767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regels</a:t>
            </a:r>
            <a:endParaRPr lang="nl-NL" dirty="0"/>
          </a:p>
        </p:txBody>
      </p:sp>
      <p:sp>
        <p:nvSpPr>
          <p:cNvPr id="5" name="Explosie 1 4"/>
          <p:cNvSpPr/>
          <p:nvPr/>
        </p:nvSpPr>
        <p:spPr>
          <a:xfrm>
            <a:off x="2167356" y="1264000"/>
            <a:ext cx="1993116" cy="1227767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strategie</a:t>
            </a:r>
            <a:endParaRPr lang="nl-NL" dirty="0"/>
          </a:p>
        </p:txBody>
      </p:sp>
      <p:sp>
        <p:nvSpPr>
          <p:cNvPr id="6" name="Explosie 1 5"/>
          <p:cNvSpPr/>
          <p:nvPr/>
        </p:nvSpPr>
        <p:spPr>
          <a:xfrm>
            <a:off x="4431207" y="1264000"/>
            <a:ext cx="2252685" cy="1227767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procedures</a:t>
            </a:r>
            <a:endParaRPr lang="nl-NL" dirty="0"/>
          </a:p>
        </p:txBody>
      </p:sp>
      <p:sp>
        <p:nvSpPr>
          <p:cNvPr id="7" name="Explosie 1 6"/>
          <p:cNvSpPr/>
          <p:nvPr/>
        </p:nvSpPr>
        <p:spPr>
          <a:xfrm>
            <a:off x="2118917" y="4962313"/>
            <a:ext cx="1598911" cy="1227767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cultuur</a:t>
            </a:r>
            <a:endParaRPr lang="nl-NL" dirty="0"/>
          </a:p>
        </p:txBody>
      </p:sp>
      <p:sp>
        <p:nvSpPr>
          <p:cNvPr id="8" name="Explosie 1 7"/>
          <p:cNvSpPr/>
          <p:nvPr/>
        </p:nvSpPr>
        <p:spPr>
          <a:xfrm>
            <a:off x="4160472" y="5133917"/>
            <a:ext cx="2067279" cy="1227767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Informele regels</a:t>
            </a:r>
            <a:endParaRPr lang="nl-NL" dirty="0"/>
          </a:p>
        </p:txBody>
      </p:sp>
      <p:sp>
        <p:nvSpPr>
          <p:cNvPr id="9" name="Explosie 1 8"/>
          <p:cNvSpPr/>
          <p:nvPr/>
        </p:nvSpPr>
        <p:spPr>
          <a:xfrm>
            <a:off x="5905187" y="4025536"/>
            <a:ext cx="2206332" cy="1227767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Samen</a:t>
            </a:r>
          </a:p>
          <a:p>
            <a:pPr algn="ctr"/>
            <a:r>
              <a:rPr lang="nl-NL" dirty="0" smtClean="0"/>
              <a:t>werking</a:t>
            </a:r>
            <a:endParaRPr lang="nl-NL" dirty="0"/>
          </a:p>
        </p:txBody>
      </p:sp>
      <p:sp>
        <p:nvSpPr>
          <p:cNvPr id="10" name="Explosie 1 9"/>
          <p:cNvSpPr/>
          <p:nvPr/>
        </p:nvSpPr>
        <p:spPr>
          <a:xfrm>
            <a:off x="568444" y="3906150"/>
            <a:ext cx="1598911" cy="1227767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energie</a:t>
            </a:r>
            <a:endParaRPr lang="nl-NL" dirty="0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889949" y="3754633"/>
            <a:ext cx="6804406" cy="18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3717828" y="2611024"/>
            <a:ext cx="1798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i="1" dirty="0" smtClean="0"/>
              <a:t>Ratio</a:t>
            </a:r>
            <a:endParaRPr lang="nl-NL" sz="4000" i="1" dirty="0"/>
          </a:p>
        </p:txBody>
      </p:sp>
      <p:sp>
        <p:nvSpPr>
          <p:cNvPr id="13" name="Tekstvak 12"/>
          <p:cNvSpPr txBox="1"/>
          <p:nvPr/>
        </p:nvSpPr>
        <p:spPr>
          <a:xfrm>
            <a:off x="3513447" y="4025536"/>
            <a:ext cx="163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i="1" dirty="0" smtClean="0"/>
              <a:t>Emotie</a:t>
            </a:r>
            <a:endParaRPr lang="nl-NL" sz="4000" i="1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i="1" dirty="0" smtClean="0">
                <a:solidFill>
                  <a:schemeClr val="tx2">
                    <a:lumMod val="50000"/>
                  </a:schemeClr>
                </a:solidFill>
              </a:rPr>
              <a:t>Gedoe zit onder de streep</a:t>
            </a:r>
            <a:endParaRPr lang="nl-NL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7119966" cy="453233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4201" y="1778931"/>
            <a:ext cx="7229500" cy="469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l-NL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endParaRPr kumimoji="0" lang="nl-NL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285852" y="832897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i="1" dirty="0" smtClean="0">
                <a:solidFill>
                  <a:srgbClr val="002060"/>
                </a:solidFill>
              </a:rPr>
              <a:t>Bureaucratieën…veranderen….</a:t>
            </a:r>
            <a:endParaRPr lang="nl-NL" sz="4400" dirty="0"/>
          </a:p>
        </p:txBody>
      </p:sp>
      <p:sp>
        <p:nvSpPr>
          <p:cNvPr id="6" name="Tekstvak 5"/>
          <p:cNvSpPr txBox="1"/>
          <p:nvPr/>
        </p:nvSpPr>
        <p:spPr>
          <a:xfrm>
            <a:off x="351585" y="1778931"/>
            <a:ext cx="8072494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nl-NL" sz="3200" b="1" i="1" dirty="0" smtClean="0">
                <a:solidFill>
                  <a:srgbClr val="002060"/>
                </a:solidFill>
              </a:rPr>
              <a:t>top down</a:t>
            </a:r>
          </a:p>
          <a:p>
            <a:pPr eaLnBrk="1" hangingPunct="1"/>
            <a:r>
              <a:rPr lang="nl-NL" sz="3200" b="1" i="1" dirty="0" smtClean="0">
                <a:solidFill>
                  <a:srgbClr val="002060"/>
                </a:solidFill>
              </a:rPr>
              <a:t>staf stuurt</a:t>
            </a:r>
          </a:p>
          <a:p>
            <a:pPr eaLnBrk="1" hangingPunct="1"/>
            <a:r>
              <a:rPr lang="nl-NL" sz="3200" b="1" i="1" dirty="0" smtClean="0">
                <a:solidFill>
                  <a:srgbClr val="002060"/>
                </a:solidFill>
              </a:rPr>
              <a:t>denken </a:t>
            </a:r>
            <a:r>
              <a:rPr lang="nl-NL" sz="3200" b="1" i="1" dirty="0" err="1" smtClean="0">
                <a:solidFill>
                  <a:srgbClr val="002060"/>
                </a:solidFill>
              </a:rPr>
              <a:t>vs</a:t>
            </a:r>
            <a:r>
              <a:rPr lang="nl-NL" sz="3200" b="1" i="1" dirty="0" smtClean="0">
                <a:solidFill>
                  <a:srgbClr val="002060"/>
                </a:solidFill>
              </a:rPr>
              <a:t> doen (belerend)</a:t>
            </a:r>
          </a:p>
          <a:p>
            <a:pPr eaLnBrk="1" hangingPunct="1"/>
            <a:r>
              <a:rPr lang="nl-NL" sz="3200" b="1" i="1" dirty="0" err="1" smtClean="0">
                <a:solidFill>
                  <a:srgbClr val="002060"/>
                </a:solidFill>
              </a:rPr>
              <a:t>l.t</a:t>
            </a:r>
            <a:r>
              <a:rPr lang="nl-NL" sz="3200" b="1" i="1" dirty="0" smtClean="0">
                <a:solidFill>
                  <a:srgbClr val="002060"/>
                </a:solidFill>
              </a:rPr>
              <a:t>. aanbod gestuurd</a:t>
            </a:r>
          </a:p>
          <a:p>
            <a:pPr eaLnBrk="1" hangingPunct="1"/>
            <a:r>
              <a:rPr lang="nl-NL" sz="3200" b="1" i="1" dirty="0" smtClean="0">
                <a:solidFill>
                  <a:srgbClr val="002060"/>
                </a:solidFill>
              </a:rPr>
              <a:t>procedures</a:t>
            </a:r>
          </a:p>
          <a:p>
            <a:r>
              <a:rPr lang="nl-NL" sz="3200" b="1" i="1" dirty="0" smtClean="0">
                <a:solidFill>
                  <a:srgbClr val="002060"/>
                </a:solidFill>
              </a:rPr>
              <a:t>ratio</a:t>
            </a:r>
          </a:p>
          <a:p>
            <a:r>
              <a:rPr lang="nl-NL" sz="3200" b="1" i="1" dirty="0" smtClean="0">
                <a:solidFill>
                  <a:srgbClr val="002060"/>
                </a:solidFill>
              </a:rPr>
              <a:t>leiding geven = hoe krijg ik ze zo gek?</a:t>
            </a:r>
            <a:br>
              <a:rPr lang="nl-NL" sz="3200" b="1" i="1" dirty="0" smtClean="0">
                <a:solidFill>
                  <a:srgbClr val="002060"/>
                </a:solidFill>
              </a:rPr>
            </a:br>
            <a:r>
              <a:rPr lang="nl-NL" sz="3200" b="1" i="1" dirty="0" smtClean="0">
                <a:solidFill>
                  <a:srgbClr val="002060"/>
                </a:solidFill>
              </a:rPr>
              <a:t>individuen</a:t>
            </a:r>
            <a:br>
              <a:rPr lang="nl-NL" sz="3200" b="1" i="1" dirty="0" smtClean="0">
                <a:solidFill>
                  <a:srgbClr val="002060"/>
                </a:solidFill>
              </a:rPr>
            </a:br>
            <a:r>
              <a:rPr lang="nl-NL" sz="3200" b="1" i="1" dirty="0" smtClean="0">
                <a:solidFill>
                  <a:srgbClr val="CC0000"/>
                </a:solidFill>
              </a:rPr>
              <a:t>Geen gedoe !</a:t>
            </a:r>
            <a:r>
              <a:rPr lang="nl-NL" sz="3200" i="1" dirty="0" smtClean="0">
                <a:solidFill>
                  <a:srgbClr val="002060"/>
                </a:solidFill>
              </a:rPr>
              <a:t>		</a:t>
            </a:r>
          </a:p>
          <a:p>
            <a:r>
              <a:rPr lang="nl-NL" sz="3200" b="1" i="1" dirty="0" smtClean="0">
                <a:solidFill>
                  <a:srgbClr val="002060"/>
                </a:solidFill>
              </a:rPr>
              <a:t>		Reizen: Bij welke reorganisatie werk jij?											</a:t>
            </a:r>
          </a:p>
          <a:p>
            <a:pPr eaLnBrk="1" hangingPunct="1"/>
            <a:endParaRPr lang="nl-NL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7119966" cy="453233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1357290" y="866318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i="1" dirty="0" smtClean="0">
                <a:solidFill>
                  <a:srgbClr val="002060"/>
                </a:solidFill>
              </a:rPr>
              <a:t>In organisaties, die….</a:t>
            </a:r>
            <a:endParaRPr lang="nl-NL" sz="4400" dirty="0"/>
          </a:p>
        </p:txBody>
      </p:sp>
      <p:sp>
        <p:nvSpPr>
          <p:cNvPr id="5" name="Tekstvak 4"/>
          <p:cNvSpPr txBox="1"/>
          <p:nvPr/>
        </p:nvSpPr>
        <p:spPr>
          <a:xfrm>
            <a:off x="281369" y="2325515"/>
            <a:ext cx="80724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nl-NL" sz="3200" b="1" i="1" dirty="0" smtClean="0">
                <a:solidFill>
                  <a:srgbClr val="002060"/>
                </a:solidFill>
              </a:rPr>
              <a:t>verantwoordelijkheid laag</a:t>
            </a:r>
          </a:p>
          <a:p>
            <a:pPr eaLnBrk="1" hangingPunct="1"/>
            <a:r>
              <a:rPr lang="nl-NL" sz="3200" b="1" i="1" dirty="0" smtClean="0">
                <a:solidFill>
                  <a:srgbClr val="002060"/>
                </a:solidFill>
              </a:rPr>
              <a:t>vraag-  (of vak)gestuurd</a:t>
            </a:r>
          </a:p>
          <a:p>
            <a:pPr eaLnBrk="1" hangingPunct="1"/>
            <a:r>
              <a:rPr lang="nl-NL" sz="3200" b="1" i="1" dirty="0" smtClean="0">
                <a:solidFill>
                  <a:srgbClr val="002060"/>
                </a:solidFill>
              </a:rPr>
              <a:t>ontwikkeling en innovatie</a:t>
            </a:r>
          </a:p>
          <a:p>
            <a:pPr eaLnBrk="1" hangingPunct="1"/>
            <a:r>
              <a:rPr lang="nl-NL" sz="3200" b="1" i="1" dirty="0" smtClean="0">
                <a:solidFill>
                  <a:srgbClr val="002060"/>
                </a:solidFill>
              </a:rPr>
              <a:t>flexibel</a:t>
            </a:r>
          </a:p>
          <a:p>
            <a:pPr eaLnBrk="1" hangingPunct="1"/>
            <a:r>
              <a:rPr lang="nl-NL" sz="3200" b="1" i="1" dirty="0" smtClean="0">
                <a:solidFill>
                  <a:srgbClr val="002060"/>
                </a:solidFill>
              </a:rPr>
              <a:t>resultaatgericht</a:t>
            </a:r>
          </a:p>
          <a:p>
            <a:r>
              <a:rPr lang="nl-NL" sz="3200" b="1" i="1" dirty="0" smtClean="0">
                <a:solidFill>
                  <a:srgbClr val="002060"/>
                </a:solidFill>
              </a:rPr>
              <a:t>leiding geven = procesgericht / faciliteren</a:t>
            </a:r>
            <a:br>
              <a:rPr lang="nl-NL" sz="3200" b="1" i="1" dirty="0" smtClean="0">
                <a:solidFill>
                  <a:srgbClr val="002060"/>
                </a:solidFill>
              </a:rPr>
            </a:br>
            <a:r>
              <a:rPr lang="nl-NL" sz="3200" b="1" i="1" dirty="0" smtClean="0">
                <a:solidFill>
                  <a:srgbClr val="002060"/>
                </a:solidFill>
              </a:rPr>
              <a:t>teams en samenwerking</a:t>
            </a:r>
          </a:p>
          <a:p>
            <a:r>
              <a:rPr lang="nl-NL" sz="3200" b="1" i="1" dirty="0" smtClean="0">
                <a:solidFill>
                  <a:srgbClr val="002060"/>
                </a:solidFill>
              </a:rPr>
              <a:t>						</a:t>
            </a:r>
          </a:p>
          <a:p>
            <a:r>
              <a:rPr lang="nl-NL" sz="3200" b="1" i="1" dirty="0" smtClean="0">
                <a:solidFill>
                  <a:srgbClr val="002060"/>
                </a:solidFill>
              </a:rPr>
              <a:t>						Trekken: wat is het probleem?</a:t>
            </a:r>
          </a:p>
          <a:p>
            <a:pPr eaLnBrk="1" hangingPunct="1"/>
            <a:r>
              <a:rPr lang="nl-NL" sz="3200" b="1" i="1" dirty="0" smtClean="0">
                <a:solidFill>
                  <a:srgbClr val="002060"/>
                </a:solidFill>
              </a:rPr>
              <a:t>	</a:t>
            </a:r>
            <a:r>
              <a:rPr lang="nl-NL" sz="3200" i="1" dirty="0" smtClean="0">
                <a:solidFill>
                  <a:srgbClr val="002060"/>
                </a:solidFill>
              </a:rPr>
              <a:t>			</a:t>
            </a:r>
            <a:endParaRPr lang="nl-NL" sz="3600" b="1" i="1" dirty="0" smtClean="0">
              <a:solidFill>
                <a:srgbClr val="002060"/>
              </a:solidFill>
            </a:endParaRPr>
          </a:p>
          <a:p>
            <a:pPr eaLnBrk="1" hangingPunct="1"/>
            <a:endParaRPr lang="nl-NL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628775"/>
            <a:ext cx="8229600" cy="1143000"/>
          </a:xfrm>
        </p:spPr>
        <p:txBody>
          <a:bodyPr/>
          <a:lstStyle/>
          <a:p>
            <a:r>
              <a:rPr lang="nl-NL" i="1" dirty="0" smtClean="0">
                <a:solidFill>
                  <a:srgbClr val="002060"/>
                </a:solidFill>
              </a:rPr>
              <a:t>The medium is the message</a:t>
            </a:r>
            <a:endParaRPr lang="nl-NL" i="1" dirty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59740" y="2997200"/>
            <a:ext cx="7227059" cy="312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 wat u wilt krijgen….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………………….Want u krijgt wat u doet</a:t>
            </a:r>
            <a:endParaRPr kumimoji="0" lang="nl-NL" sz="3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81404"/>
            <a:ext cx="8229600" cy="1143000"/>
          </a:xfrm>
        </p:spPr>
        <p:txBody>
          <a:bodyPr>
            <a:normAutofit/>
          </a:bodyPr>
          <a:lstStyle/>
          <a:p>
            <a:r>
              <a:rPr lang="nl-NL" b="1" i="1" dirty="0" smtClean="0">
                <a:solidFill>
                  <a:schemeClr val="tx2"/>
                </a:solidFill>
              </a:rPr>
              <a:t> </a:t>
            </a:r>
            <a:r>
              <a:rPr lang="nl-NL" i="1" dirty="0" smtClean="0">
                <a:solidFill>
                  <a:srgbClr val="002060"/>
                </a:solidFill>
              </a:rPr>
              <a:t>Valkuilen</a:t>
            </a:r>
            <a:r>
              <a:rPr lang="nl-NL" i="1" dirty="0" smtClean="0">
                <a:solidFill>
                  <a:schemeClr val="tx2"/>
                </a:solidFill>
              </a:rPr>
              <a:t>……</a:t>
            </a:r>
            <a:endParaRPr lang="nl-NL" b="1" i="1" dirty="0">
              <a:solidFill>
                <a:schemeClr val="tx2"/>
              </a:solidFill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Tx/>
              <a:buChar char="•"/>
            </a:pPr>
            <a:r>
              <a:rPr lang="nl-NL" i="1" dirty="0" smtClean="0">
                <a:solidFill>
                  <a:schemeClr val="tx2"/>
                </a:solidFill>
              </a:rPr>
              <a:t>Reorganiseren…de structuur, regels, procedures</a:t>
            </a:r>
            <a:br>
              <a:rPr lang="nl-NL" i="1" dirty="0" smtClean="0">
                <a:solidFill>
                  <a:schemeClr val="tx2"/>
                </a:solidFill>
              </a:rPr>
            </a:br>
            <a:endParaRPr lang="nl-NL" i="1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nl-NL" i="1" dirty="0" smtClean="0">
                <a:solidFill>
                  <a:schemeClr val="tx2"/>
                </a:solidFill>
              </a:rPr>
              <a:t>Eerst denken dan doen</a:t>
            </a:r>
          </a:p>
          <a:p>
            <a:pPr lvl="1">
              <a:buFontTx/>
              <a:buChar char="•"/>
            </a:pPr>
            <a:r>
              <a:rPr lang="nl-NL" i="1" dirty="0" smtClean="0">
                <a:solidFill>
                  <a:schemeClr val="tx2"/>
                </a:solidFill>
              </a:rPr>
              <a:t>…teveel door de staf</a:t>
            </a:r>
          </a:p>
          <a:p>
            <a:pPr lvl="1">
              <a:buFontTx/>
              <a:buChar char="•"/>
            </a:pPr>
            <a:r>
              <a:rPr lang="nl-NL" i="1" dirty="0" smtClean="0">
                <a:solidFill>
                  <a:schemeClr val="tx2"/>
                </a:solidFill>
              </a:rPr>
              <a:t>…of de leiding</a:t>
            </a:r>
            <a:br>
              <a:rPr lang="nl-NL" i="1" dirty="0" smtClean="0">
                <a:solidFill>
                  <a:schemeClr val="tx2"/>
                </a:solidFill>
              </a:rPr>
            </a:br>
            <a:endParaRPr lang="nl-NL" i="1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nl-NL" i="1" dirty="0" smtClean="0">
                <a:solidFill>
                  <a:schemeClr val="tx2"/>
                </a:solidFill>
              </a:rPr>
              <a:t>In de ratio / inhoud blijven….relaties vergeten</a:t>
            </a:r>
            <a:br>
              <a:rPr lang="nl-NL" i="1" dirty="0" smtClean="0">
                <a:solidFill>
                  <a:schemeClr val="tx2"/>
                </a:solidFill>
              </a:rPr>
            </a:br>
            <a:endParaRPr lang="nl-NL" i="1" dirty="0" smtClean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nl-NL" i="1" dirty="0" smtClean="0">
                <a:solidFill>
                  <a:schemeClr val="tx2"/>
                </a:solidFill>
              </a:rPr>
              <a:t>Weerstand is onwil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/>
          <a:lstStyle/>
          <a:p>
            <a:r>
              <a:rPr lang="nl-NL" i="1" dirty="0" smtClean="0">
                <a:solidFill>
                  <a:srgbClr val="002060"/>
                </a:solidFill>
              </a:rPr>
              <a:t>Omgaan met verandering</a:t>
            </a:r>
            <a:endParaRPr lang="nl-NL" i="1" dirty="0">
              <a:solidFill>
                <a:srgbClr val="00206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500306"/>
            <a:ext cx="8229600" cy="3128963"/>
          </a:xfrm>
        </p:spPr>
        <p:txBody>
          <a:bodyPr/>
          <a:lstStyle/>
          <a:p>
            <a:pPr marL="514350" indent="-514350">
              <a:buNone/>
            </a:pPr>
            <a:endParaRPr lang="nl-NL" dirty="0" smtClean="0"/>
          </a:p>
          <a:p>
            <a:pPr marL="514350" indent="-514350">
              <a:buNone/>
            </a:pPr>
            <a:endParaRPr lang="nl-NL" dirty="0" smtClean="0"/>
          </a:p>
          <a:p>
            <a:pPr marL="514350" indent="-514350">
              <a:buNone/>
            </a:pPr>
            <a:endParaRPr lang="nl-NL" dirty="0" smtClean="0"/>
          </a:p>
          <a:p>
            <a:pPr marL="514350" indent="-514350">
              <a:buFontTx/>
              <a:buAutoNum type="arabicPeriod"/>
            </a:pPr>
            <a:endParaRPr lang="nl-NL" dirty="0" smtClean="0"/>
          </a:p>
          <a:p>
            <a:pPr marL="514350" indent="-514350">
              <a:buAutoNum type="arabicPeriod"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 rot="5400000">
            <a:off x="35687" y="4679165"/>
            <a:ext cx="2643206" cy="1588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1428728" y="4714884"/>
            <a:ext cx="6500858" cy="1588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ekromde PIJL-OMLAAG 7"/>
          <p:cNvSpPr/>
          <p:nvPr/>
        </p:nvSpPr>
        <p:spPr>
          <a:xfrm>
            <a:off x="1428728" y="3643314"/>
            <a:ext cx="3429024" cy="1000132"/>
          </a:xfrm>
          <a:prstGeom prst="curvedDownArrow">
            <a:avLst/>
          </a:prstGeom>
          <a:solidFill>
            <a:srgbClr val="A5E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Gekromde PIJL-OMHOOG 8"/>
          <p:cNvSpPr/>
          <p:nvPr/>
        </p:nvSpPr>
        <p:spPr>
          <a:xfrm>
            <a:off x="4500562" y="4714884"/>
            <a:ext cx="3429024" cy="1071570"/>
          </a:xfrm>
          <a:prstGeom prst="curvedUpArrow">
            <a:avLst/>
          </a:prstGeom>
          <a:solidFill>
            <a:srgbClr val="A5E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0" y="364331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 smtClean="0">
                <a:solidFill>
                  <a:srgbClr val="002060"/>
                </a:solidFill>
              </a:rPr>
              <a:t>ontkenning</a:t>
            </a:r>
            <a:endParaRPr lang="nl-NL" sz="2800" i="1" dirty="0">
              <a:solidFill>
                <a:srgbClr val="00206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285984" y="314324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 smtClean="0">
                <a:solidFill>
                  <a:srgbClr val="002060"/>
                </a:solidFill>
              </a:rPr>
              <a:t>woede</a:t>
            </a:r>
            <a:endParaRPr lang="nl-NL" sz="2800" i="1" dirty="0">
              <a:solidFill>
                <a:srgbClr val="00206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286248" y="350043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 smtClean="0">
                <a:solidFill>
                  <a:srgbClr val="002060"/>
                </a:solidFill>
              </a:rPr>
              <a:t>marchanderen</a:t>
            </a:r>
            <a:endParaRPr lang="nl-NL" sz="2800" i="1" dirty="0">
              <a:solidFill>
                <a:srgbClr val="00206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000496" y="557214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 smtClean="0">
                <a:solidFill>
                  <a:srgbClr val="002060"/>
                </a:solidFill>
              </a:rPr>
              <a:t>depressie</a:t>
            </a:r>
            <a:endParaRPr lang="nl-NL" sz="2800" i="1" dirty="0">
              <a:solidFill>
                <a:srgbClr val="00206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143636" y="5072074"/>
            <a:ext cx="257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 smtClean="0">
                <a:solidFill>
                  <a:srgbClr val="002060"/>
                </a:solidFill>
              </a:rPr>
              <a:t>berusting</a:t>
            </a:r>
            <a:endParaRPr lang="nl-NL" sz="2800" i="1" dirty="0">
              <a:solidFill>
                <a:srgbClr val="002060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072330" y="428625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 smtClean="0">
                <a:solidFill>
                  <a:srgbClr val="CC0000"/>
                </a:solidFill>
              </a:rPr>
              <a:t>energie</a:t>
            </a:r>
            <a:endParaRPr lang="nl-NL" sz="2800" i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5021</TotalTime>
  <Words>711</Words>
  <Application>Microsoft Macintosh PowerPoint</Application>
  <PresentationFormat>Diavoorstelling (4:3)</PresentationFormat>
  <Paragraphs>181</Paragraphs>
  <Slides>22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Office-thema</vt:lpstr>
      <vt:lpstr>Organisatieverandering</vt:lpstr>
      <vt:lpstr>Dia 2</vt:lpstr>
      <vt:lpstr>Gedoe</vt:lpstr>
      <vt:lpstr>Gedoe zit onder de streep</vt:lpstr>
      <vt:lpstr>Dia 5</vt:lpstr>
      <vt:lpstr>Dia 6</vt:lpstr>
      <vt:lpstr>The medium is the message</vt:lpstr>
      <vt:lpstr> Valkuilen……</vt:lpstr>
      <vt:lpstr>Omgaan met verandering</vt:lpstr>
      <vt:lpstr>Gedoe   …..   komt er toch !</vt:lpstr>
      <vt:lpstr>Klassieke reacties op gedoe</vt:lpstr>
      <vt:lpstr>Gedoe moet op tafel om er af te kunnen</vt:lpstr>
      <vt:lpstr>Gedoe  is taboe, omdat …..</vt:lpstr>
      <vt:lpstr>Gedoe  is taboe…..</vt:lpstr>
      <vt:lpstr>Gedoe moet op tafel om er af te kunnen</vt:lpstr>
      <vt:lpstr>Principes van tafelen</vt:lpstr>
      <vt:lpstr>Principes van tafelen</vt:lpstr>
      <vt:lpstr>Gedoe op tafel:</vt:lpstr>
      <vt:lpstr>Gedoe op tafel:</vt:lpstr>
      <vt:lpstr>Dia 20</vt:lpstr>
      <vt:lpstr>Dia 21</vt:lpstr>
      <vt:lpstr>Dia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organisatieverandering en gedoe</dc:title>
  <dc:creator>Jansen</dc:creator>
  <cp:lastModifiedBy>Jansen</cp:lastModifiedBy>
  <cp:revision>43</cp:revision>
  <cp:lastPrinted>2014-02-05T18:33:09Z</cp:lastPrinted>
  <dcterms:created xsi:type="dcterms:W3CDTF">2014-02-05T13:51:57Z</dcterms:created>
  <dcterms:modified xsi:type="dcterms:W3CDTF">2014-02-06T08:52:16Z</dcterms:modified>
</cp:coreProperties>
</file>